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2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0CBFAF3-CA21-4C50-9A87-3D0CD2C86D1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6249893-67BF-4474-93D5-EF2727D47E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387/985/c5294c755f_70639322_o2.jpg" TargetMode="External"/><Relationship Id="rId13" Type="http://schemas.openxmlformats.org/officeDocument/2006/relationships/hyperlink" Target="http://i.lidovky.cz/10/102/lngal/JMT368d02_p201010150387401.jpg" TargetMode="External"/><Relationship Id="rId3" Type="http://schemas.openxmlformats.org/officeDocument/2006/relationships/hyperlink" Target="http://img.mf.cz/838/782/pravek.jpg" TargetMode="External"/><Relationship Id="rId7" Type="http://schemas.openxmlformats.org/officeDocument/2006/relationships/hyperlink" Target="http://nd03.jxs.cz/458/047/368d1a414a_64202420_o2.jpg" TargetMode="External"/><Relationship Id="rId12" Type="http://schemas.openxmlformats.org/officeDocument/2006/relationships/hyperlink" Target="http://www.archiweb.cz/Image/zpravy/2008-03/mikulcice.jpg" TargetMode="External"/><Relationship Id="rId2" Type="http://schemas.openxmlformats.org/officeDocument/2006/relationships/hyperlink" Target="http://www.osel.cz/_popisky/125_/s_125208664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omba.bloguje.cz/img/pterodactyl.jpg" TargetMode="External"/><Relationship Id="rId11" Type="http://schemas.openxmlformats.org/officeDocument/2006/relationships/hyperlink" Target="http://nd04.jxs.cz/065/709/5afa170f8c_71112945_o2.jpg" TargetMode="External"/><Relationship Id="rId5" Type="http://schemas.openxmlformats.org/officeDocument/2006/relationships/hyperlink" Target="http://nd01.jxs.cz/348/444/5cc8de1788_41887491_o2.jpg" TargetMode="External"/><Relationship Id="rId10" Type="http://schemas.openxmlformats.org/officeDocument/2006/relationships/hyperlink" Target="http://www.ck2.cz/galerie/101029144550_1_tn.jpg" TargetMode="External"/><Relationship Id="rId4" Type="http://schemas.openxmlformats.org/officeDocument/2006/relationships/hyperlink" Target="http://www.krasy-slovenska.eu/upload/articles/692/vylet%20do%20praveku.jpg" TargetMode="External"/><Relationship Id="rId9" Type="http://schemas.openxmlformats.org/officeDocument/2006/relationships/hyperlink" Target="http://www.tyden.cz/obrazek/201102/4d67d26b8d9d0/crop-57690-dinosaurus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4143380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VY_32_INOVACE_217_PRAVĚK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 smtClean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jednoduchou formou seznamuje žáky s životem v pravěku.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Pravěk</a:t>
            </a:r>
            <a:r>
              <a:rPr lang="cs-CZ" dirty="0" smtClean="0"/>
              <a:t> – doba před mnoha tisíci lety, kdy na našem území žili první lidé.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Vykopávky</a:t>
            </a:r>
            <a:r>
              <a:rPr lang="cs-CZ" dirty="0" smtClean="0"/>
              <a:t> – dozvídáme se z různých předmětů o životě pravěkých lidí.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Druhy vykopávek </a:t>
            </a:r>
            <a:r>
              <a:rPr lang="cs-CZ" dirty="0" smtClean="0"/>
              <a:t>– základy pro dům, úlomky zbraní, šperků, nádob, kresby pravěkých lidí na stěnách jeskyní, sošky.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Pravěk – vyprávěj podle obrázku</a:t>
            </a:r>
            <a:endParaRPr lang="cs-CZ" dirty="0"/>
          </a:p>
        </p:txBody>
      </p:sp>
      <p:pic>
        <p:nvPicPr>
          <p:cNvPr id="4" name="Zástupný symbol pro obsah 3" descr="s_1252086640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71472" y="1643050"/>
            <a:ext cx="3192760" cy="2286016"/>
          </a:xfrm>
        </p:spPr>
      </p:pic>
      <p:pic>
        <p:nvPicPr>
          <p:cNvPr id="5" name="Obrázek 4" descr="prave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4143380"/>
            <a:ext cx="3786214" cy="2364289"/>
          </a:xfrm>
          <a:prstGeom prst="rect">
            <a:avLst/>
          </a:prstGeom>
        </p:spPr>
      </p:pic>
      <p:pic>
        <p:nvPicPr>
          <p:cNvPr id="6" name="Obrázek 5" descr="vylet%20do%20praveku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4071942"/>
            <a:ext cx="3571900" cy="2381267"/>
          </a:xfrm>
          <a:prstGeom prst="rect">
            <a:avLst/>
          </a:prstGeom>
        </p:spPr>
      </p:pic>
      <p:pic>
        <p:nvPicPr>
          <p:cNvPr id="7" name="Obrázek 6" descr="5cc8de1788_41887491_o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1631286"/>
            <a:ext cx="3714776" cy="23279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 - vykopávky</a:t>
            </a:r>
            <a:endParaRPr lang="cs-CZ" dirty="0"/>
          </a:p>
        </p:txBody>
      </p:sp>
      <p:pic>
        <p:nvPicPr>
          <p:cNvPr id="4" name="Zástupný symbol pro obsah 3" descr="101029144550_1_tn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00034" y="2285992"/>
            <a:ext cx="1809750" cy="1200150"/>
          </a:xfrm>
        </p:spPr>
      </p:pic>
      <p:pic>
        <p:nvPicPr>
          <p:cNvPr id="5" name="Obrázek 4" descr="5afa170f8c_71112945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50" y="1785926"/>
            <a:ext cx="2415400" cy="4714860"/>
          </a:xfrm>
          <a:prstGeom prst="rect">
            <a:avLst/>
          </a:prstGeom>
        </p:spPr>
      </p:pic>
      <p:pic>
        <p:nvPicPr>
          <p:cNvPr id="6" name="Obrázek 5" descr="mikulcic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4000504"/>
            <a:ext cx="2119322" cy="2017595"/>
          </a:xfrm>
          <a:prstGeom prst="rect">
            <a:avLst/>
          </a:prstGeom>
        </p:spPr>
      </p:pic>
      <p:pic>
        <p:nvPicPr>
          <p:cNvPr id="7" name="Obrázek 6" descr="JMT368d02_p20101015038740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6" y="2786058"/>
            <a:ext cx="3536189" cy="28908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 - zvířata</a:t>
            </a:r>
            <a:endParaRPr lang="cs-CZ" dirty="0"/>
          </a:p>
        </p:txBody>
      </p:sp>
      <p:pic>
        <p:nvPicPr>
          <p:cNvPr id="4" name="Zástupný symbol pro obsah 3" descr="pterodactyl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500826" y="2071678"/>
            <a:ext cx="1705185" cy="1452565"/>
          </a:xfrm>
        </p:spPr>
      </p:pic>
      <p:pic>
        <p:nvPicPr>
          <p:cNvPr id="5" name="Obrázek 4" descr="368d1a414a_64202420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4214818"/>
            <a:ext cx="3428992" cy="2371719"/>
          </a:xfrm>
          <a:prstGeom prst="rect">
            <a:avLst/>
          </a:prstGeom>
        </p:spPr>
      </p:pic>
      <p:pic>
        <p:nvPicPr>
          <p:cNvPr id="6" name="Obrázek 5" descr="c5294c755f_70639322_o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4429132"/>
            <a:ext cx="2857520" cy="2143140"/>
          </a:xfrm>
          <a:prstGeom prst="rect">
            <a:avLst/>
          </a:prstGeom>
        </p:spPr>
      </p:pic>
      <p:pic>
        <p:nvPicPr>
          <p:cNvPr id="7" name="Obrázek 6" descr="crop-57690-dinosauru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2000240"/>
            <a:ext cx="4572032" cy="21945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 -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Co bychom v pravěku jedli?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………………………………………………………......</a:t>
            </a:r>
          </a:p>
          <a:p>
            <a:pPr>
              <a:buNone/>
            </a:pPr>
            <a:r>
              <a:rPr lang="cs-CZ" dirty="0" smtClean="0"/>
              <a:t>Do čeho bychom se oblékali?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Z čeho bychom vyrobili pracovní nástroje?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………………………………………………………......</a:t>
            </a:r>
          </a:p>
          <a:p>
            <a:pPr>
              <a:buNone/>
            </a:pPr>
            <a:r>
              <a:rPr lang="cs-CZ" dirty="0" smtClean="0"/>
              <a:t>Kde bychom bydleli?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S kým bychom bydleli?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http://www.osel.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/_popisky/125_/s_1252086640.jpg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r>
              <a:rPr lang="cs-CZ" sz="1600" dirty="0" smtClean="0">
                <a:hlinkClick r:id="rId3"/>
              </a:rPr>
              <a:t>http://img.mf.cz/838/782/pravek.jpg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http://www.krasy-</a:t>
            </a:r>
            <a:r>
              <a:rPr lang="cs-CZ" sz="1600" dirty="0" err="1" smtClean="0">
                <a:hlinkClick r:id="rId4"/>
              </a:rPr>
              <a:t>slovenska.eu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upload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articles</a:t>
            </a:r>
            <a:r>
              <a:rPr lang="cs-CZ" sz="1600" dirty="0" smtClean="0">
                <a:hlinkClick r:id="rId4"/>
              </a:rPr>
              <a:t>/692/</a:t>
            </a:r>
            <a:r>
              <a:rPr lang="cs-CZ" sz="1600" dirty="0" err="1" smtClean="0">
                <a:hlinkClick r:id="rId4"/>
              </a:rPr>
              <a:t>vylet</a:t>
            </a:r>
            <a:r>
              <a:rPr lang="cs-CZ" sz="1600" dirty="0" smtClean="0">
                <a:hlinkClick r:id="rId4"/>
              </a:rPr>
              <a:t>%20do%20praveku.jpg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http://nd01.jxs.cz/348/444/5cc8de1788_41887491_o2.jpg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http://gomba.bloguje.cz/img/pterodactyl.jpg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http://nd03.jxs.cz/458/047/368d1a414a_64202420_o2.jpg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http://nd04.jxs.cz/387/985/c5294c755f_70639322_o2.jpg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tyden.cz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obrazek</a:t>
            </a:r>
            <a:r>
              <a:rPr lang="cs-CZ" sz="1600" dirty="0" smtClean="0">
                <a:hlinkClick r:id="rId9"/>
              </a:rPr>
              <a:t>/201102/4d67d26b8d9d0/</a:t>
            </a:r>
            <a:r>
              <a:rPr lang="cs-CZ" sz="1600" dirty="0" err="1" smtClean="0">
                <a:hlinkClick r:id="rId9"/>
              </a:rPr>
              <a:t>crop</a:t>
            </a:r>
            <a:r>
              <a:rPr lang="cs-CZ" sz="1600" dirty="0" smtClean="0">
                <a:hlinkClick r:id="rId9"/>
              </a:rPr>
              <a:t>-57690-dinosaurus.</a:t>
            </a:r>
            <a:r>
              <a:rPr lang="cs-CZ" sz="1600" dirty="0" err="1" smtClean="0">
                <a:hlinkClick r:id="rId9"/>
              </a:rPr>
              <a:t>jpeg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http://www.ck2.cz/galerie/101029144550_1_</a:t>
            </a:r>
            <a:r>
              <a:rPr lang="cs-CZ" sz="1600" dirty="0" err="1" smtClean="0">
                <a:hlinkClick r:id="rId10"/>
              </a:rPr>
              <a:t>tn.jpg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http://nd04.jxs.cz/065/709/5afa170f8c_71112945_o2.jpg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archiweb.cz</a:t>
            </a:r>
            <a:r>
              <a:rPr lang="cs-CZ" sz="1600" dirty="0" smtClean="0">
                <a:hlinkClick r:id="rId12"/>
              </a:rPr>
              <a:t>/Image/</a:t>
            </a:r>
            <a:r>
              <a:rPr lang="cs-CZ" sz="1600" dirty="0" err="1" smtClean="0">
                <a:hlinkClick r:id="rId12"/>
              </a:rPr>
              <a:t>zpravy</a:t>
            </a:r>
            <a:r>
              <a:rPr lang="cs-CZ" sz="1600" dirty="0" smtClean="0">
                <a:hlinkClick r:id="rId12"/>
              </a:rPr>
              <a:t>/2008-03/</a:t>
            </a:r>
            <a:r>
              <a:rPr lang="cs-CZ" sz="1600" dirty="0" err="1" smtClean="0">
                <a:hlinkClick r:id="rId12"/>
              </a:rPr>
              <a:t>mikulcice.jpg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i.lidovky.</a:t>
            </a:r>
            <a:r>
              <a:rPr lang="cs-CZ" sz="1600" dirty="0" err="1" smtClean="0">
                <a:hlinkClick r:id="rId13"/>
              </a:rPr>
              <a:t>cz</a:t>
            </a:r>
            <a:r>
              <a:rPr lang="cs-CZ" sz="1600" dirty="0" smtClean="0">
                <a:hlinkClick r:id="rId13"/>
              </a:rPr>
              <a:t>/10/102/</a:t>
            </a:r>
            <a:r>
              <a:rPr lang="cs-CZ" sz="1600" dirty="0" err="1" smtClean="0">
                <a:hlinkClick r:id="rId13"/>
              </a:rPr>
              <a:t>lngal</a:t>
            </a:r>
            <a:r>
              <a:rPr lang="cs-CZ" sz="1600" smtClean="0">
                <a:hlinkClick r:id="rId13"/>
              </a:rPr>
              <a:t>/JMT368d02_p201010150387401.jpg</a:t>
            </a:r>
            <a:endParaRPr lang="cs-CZ" sz="160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43</TotalTime>
  <Words>188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Snímek 1</vt:lpstr>
      <vt:lpstr>Člověk a jeho svět</vt:lpstr>
      <vt:lpstr>Anotace</vt:lpstr>
      <vt:lpstr>Pravěk</vt:lpstr>
      <vt:lpstr>Pravěk – vyprávěj podle obrázku</vt:lpstr>
      <vt:lpstr>Pravěk - vykopávky</vt:lpstr>
      <vt:lpstr>Pravěk - zvířata</vt:lpstr>
      <vt:lpstr>Pravěk - otázky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9</cp:revision>
  <dcterms:created xsi:type="dcterms:W3CDTF">2011-11-28T15:58:37Z</dcterms:created>
  <dcterms:modified xsi:type="dcterms:W3CDTF">2012-01-09T16:49:12Z</dcterms:modified>
</cp:coreProperties>
</file>