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  <p:sldId id="260" r:id="rId6"/>
    <p:sldId id="263" r:id="rId7"/>
    <p:sldId id="262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CCF0-FAEE-4A21-BB76-7EA0636FF81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45BA364-BCF6-4F4F-978E-C1920D9B8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CCF0-FAEE-4A21-BB76-7EA0636FF81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45BA364-BCF6-4F4F-978E-C1920D9B8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CCF0-FAEE-4A21-BB76-7EA0636FF81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BA364-BCF6-4F4F-978E-C1920D9B84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CCF0-FAEE-4A21-BB76-7EA0636FF81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BA364-BCF6-4F4F-978E-C1920D9B8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CCF0-FAEE-4A21-BB76-7EA0636FF81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45BA364-BCF6-4F4F-978E-C1920D9B84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CCF0-FAEE-4A21-BB76-7EA0636FF81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BA364-BCF6-4F4F-978E-C1920D9B8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CCF0-FAEE-4A21-BB76-7EA0636FF81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BA364-BCF6-4F4F-978E-C1920D9B8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CCF0-FAEE-4A21-BB76-7EA0636FF81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BA364-BCF6-4F4F-978E-C1920D9B8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CCF0-FAEE-4A21-BB76-7EA0636FF81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BA364-BCF6-4F4F-978E-C1920D9B84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CCF0-FAEE-4A21-BB76-7EA0636FF81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BA364-BCF6-4F4F-978E-C1920D9B8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CCF0-FAEE-4A21-BB76-7EA0636FF81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BA364-BCF6-4F4F-978E-C1920D9B8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157CCF0-FAEE-4A21-BB76-7EA0636FF81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45BA364-BCF6-4F4F-978E-C1920D9B84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slovane.ic.cz/slovane/stari_slovane/odev.jpg" TargetMode="External"/><Relationship Id="rId2" Type="http://schemas.openxmlformats.org/officeDocument/2006/relationships/hyperlink" Target="http://slovane.ic.cz/slovane/stari_slovane/chata_sl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ojebrno.wz.cz/inka--brno-velkomoravska-rise-nausnice.jpg" TargetMode="External"/><Relationship Id="rId4" Type="http://schemas.openxmlformats.org/officeDocument/2006/relationships/hyperlink" Target="http://www.slovane.cz/foto/vystavy/doteky-0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285860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00034" y="4071942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dirty="0" smtClean="0"/>
                        <a:t>Smetanova 123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VY_32_INOVACE_238_SLOVANÉ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</a:t>
                      </a:r>
                      <a:r>
                        <a:rPr lang="cs-CZ" smtClean="0"/>
                        <a:t>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Slované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Tento materiál jednoduchou formou seznamuje žáky s životem Slovanů na našem území.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Osídlili nejúrodnější oblasti naší země.</a:t>
            </a:r>
          </a:p>
          <a:p>
            <a:r>
              <a:rPr lang="cs-CZ" dirty="0" smtClean="0"/>
              <a:t>Obydlí byla nejprve jednoduchá, s dřevěnou střechou, pletená z proutí.</a:t>
            </a:r>
          </a:p>
          <a:p>
            <a:r>
              <a:rPr lang="cs-CZ" dirty="0" smtClean="0"/>
              <a:t>Pozdější stavby byly ze dřeva, místnosti měly v rohu ohniště.</a:t>
            </a:r>
          </a:p>
          <a:p>
            <a:r>
              <a:rPr lang="cs-CZ" dirty="0" smtClean="0"/>
              <a:t>Slované byli zemědělci.</a:t>
            </a:r>
          </a:p>
          <a:p>
            <a:r>
              <a:rPr lang="cs-CZ" dirty="0" smtClean="0"/>
              <a:t>Půdu obdělávali pomocí dobytka.</a:t>
            </a:r>
          </a:p>
          <a:p>
            <a:r>
              <a:rPr lang="cs-CZ" dirty="0" smtClean="0"/>
              <a:t>Pěstovali obilí, chovali domácí zvířata.</a:t>
            </a:r>
          </a:p>
          <a:p>
            <a:r>
              <a:rPr lang="cs-CZ" dirty="0" smtClean="0"/>
              <a:t>Práce žen: pekly chléb, placky a vařily kaši, tkali látky, šily oděvy, pečovaly o děti.</a:t>
            </a:r>
          </a:p>
          <a:p>
            <a:r>
              <a:rPr lang="cs-CZ" dirty="0" smtClean="0"/>
              <a:t>Práce mužů: lovili zvěř, stavěli obydlí, </a:t>
            </a:r>
            <a:r>
              <a:rPr lang="cs-CZ" smtClean="0"/>
              <a:t>obdělávali půdu.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Slované – předměty, které používali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Nádoby</a:t>
            </a:r>
          </a:p>
          <a:p>
            <a:r>
              <a:rPr lang="cs-CZ" dirty="0" smtClean="0"/>
              <a:t>Šperky</a:t>
            </a:r>
          </a:p>
          <a:p>
            <a:r>
              <a:rPr lang="cs-CZ" dirty="0" smtClean="0"/>
              <a:t>Nástroje a nářadí</a:t>
            </a:r>
            <a:endParaRPr lang="cs-CZ" dirty="0"/>
          </a:p>
        </p:txBody>
      </p:sp>
      <p:pic>
        <p:nvPicPr>
          <p:cNvPr id="6" name="Obrázek 5" descr="doteky-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9124" y="1214422"/>
            <a:ext cx="4009002" cy="5357826"/>
          </a:xfrm>
          <a:prstGeom prst="rect">
            <a:avLst/>
          </a:prstGeom>
        </p:spPr>
      </p:pic>
      <p:pic>
        <p:nvPicPr>
          <p:cNvPr id="7" name="Obrázek 6" descr="inka--brno-velkomoravska-rise-nausnic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96" y="3786190"/>
            <a:ext cx="3786214" cy="27426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Slované - oděv</a:t>
            </a:r>
            <a:endParaRPr lang="cs-CZ" dirty="0"/>
          </a:p>
        </p:txBody>
      </p:sp>
      <p:pic>
        <p:nvPicPr>
          <p:cNvPr id="4" name="Zástupný symbol pro obsah 3" descr="odev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4480" y="1857364"/>
            <a:ext cx="5468896" cy="40683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Slované - obydlí</a:t>
            </a:r>
            <a:endParaRPr lang="cs-CZ" dirty="0"/>
          </a:p>
        </p:txBody>
      </p:sp>
      <p:pic>
        <p:nvPicPr>
          <p:cNvPr id="6" name="Zástupný symbol pro obsah 5" descr="chata_sl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1538" y="1500174"/>
            <a:ext cx="6929486" cy="484923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Slované - otázky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 jakých domech žili Slované?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……………………………………………………..</a:t>
            </a:r>
          </a:p>
          <a:p>
            <a:pPr>
              <a:buNone/>
            </a:pPr>
            <a:r>
              <a:rPr lang="cs-CZ" dirty="0" smtClean="0"/>
              <a:t>Srovnej obydlí lidí v pravěku a Slovanů.</a:t>
            </a:r>
          </a:p>
          <a:p>
            <a:pPr>
              <a:buNone/>
            </a:pPr>
            <a:r>
              <a:rPr lang="cs-CZ" dirty="0" smtClean="0"/>
              <a:t>Jakou práci vykonávaly ženy?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……………………………………………………..</a:t>
            </a:r>
          </a:p>
          <a:p>
            <a:pPr>
              <a:buNone/>
            </a:pPr>
            <a:r>
              <a:rPr lang="cs-CZ" dirty="0" smtClean="0"/>
              <a:t>Jakou práci vykonávali muži?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…………………………………………………......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http://slovane.ic.cz/slovane/stari_slovane/chata_sl.jpg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http://slovane.ic.cz/slovane/stari_slovane/odev.jpg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slovane.cz</a:t>
            </a:r>
            <a:r>
              <a:rPr lang="cs-CZ" dirty="0" smtClean="0">
                <a:hlinkClick r:id="rId4"/>
              </a:rPr>
              <a:t>/foto/</a:t>
            </a:r>
            <a:r>
              <a:rPr lang="cs-CZ" dirty="0" err="1" smtClean="0">
                <a:hlinkClick r:id="rId4"/>
              </a:rPr>
              <a:t>vystavy</a:t>
            </a:r>
            <a:r>
              <a:rPr lang="cs-CZ" dirty="0" smtClean="0">
                <a:hlinkClick r:id="rId4"/>
              </a:rPr>
              <a:t>/doteky-05.jpg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http://mojebrno.wz.cz/inka-</a:t>
            </a:r>
            <a:r>
              <a:rPr lang="cs-CZ" smtClean="0">
                <a:hlinkClick r:id="rId5"/>
              </a:rPr>
              <a:t>-</a:t>
            </a:r>
            <a:r>
              <a:rPr lang="cs-CZ" smtClean="0">
                <a:hlinkClick r:id="rId5"/>
              </a:rPr>
              <a:t>brno-velkomoravska-rise-nausnice.jpg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70</TotalTime>
  <Words>192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Člověk a jeho svět</vt:lpstr>
      <vt:lpstr>Anotace</vt:lpstr>
      <vt:lpstr>Slované</vt:lpstr>
      <vt:lpstr>Slované – předměty, které používali</vt:lpstr>
      <vt:lpstr>Slované - oděv</vt:lpstr>
      <vt:lpstr>Slované - obydlí</vt:lpstr>
      <vt:lpstr>Slované - otázky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Luk</dc:creator>
  <cp:lastModifiedBy>Luk</cp:lastModifiedBy>
  <cp:revision>13</cp:revision>
  <dcterms:created xsi:type="dcterms:W3CDTF">2011-12-01T18:10:25Z</dcterms:created>
  <dcterms:modified xsi:type="dcterms:W3CDTF">2012-01-09T16:48:51Z</dcterms:modified>
</cp:coreProperties>
</file>