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C192F59-689D-4EBE-B320-94E9C3039E64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F79E7C8-A70E-4B25-BED8-A234A8D8EE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zu.cz/czzp/vvv/images/pyramida.gif" TargetMode="External"/><Relationship Id="rId2" Type="http://schemas.openxmlformats.org/officeDocument/2006/relationships/hyperlink" Target="http://www.dia-urbanek.cz/images/pyrami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olni-druzina.webgarden.cz/image/7962602" TargetMode="External"/><Relationship Id="rId5" Type="http://schemas.openxmlformats.org/officeDocument/2006/relationships/hyperlink" Target="http://media.novinky.cz/026/110261-top_foto2-piytg.jpg" TargetMode="External"/><Relationship Id="rId4" Type="http://schemas.openxmlformats.org/officeDocument/2006/relationships/hyperlink" Target="http://nd01.jxs.cz/442/819/ed2c0f03eb_41938517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3286124"/>
          <a:ext cx="7993062" cy="2752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7388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 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</a:t>
                      </a:r>
                      <a:r>
                        <a:rPr lang="cs-CZ" dirty="0" smtClean="0"/>
                        <a:t>VY_32_INOVACE_82_Zásady správné</a:t>
                      </a:r>
                      <a:r>
                        <a:rPr lang="cs-CZ" baseline="0" dirty="0" smtClean="0"/>
                        <a:t> výživy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TEMA: </a:t>
                      </a:r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7355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Zásady správné výživy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učen žákům 2 . – 4. ročníku.</a:t>
            </a:r>
          </a:p>
          <a:p>
            <a:r>
              <a:rPr lang="cs-CZ" dirty="0" smtClean="0"/>
              <a:t> Jednoduchou formou seznamuje žáky se zásadami správné výživy.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ano /ne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ano /ne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Ovoce</a:t>
            </a:r>
          </a:p>
          <a:p>
            <a:r>
              <a:rPr lang="cs-CZ" dirty="0" smtClean="0"/>
              <a:t>Cukroví, dorty</a:t>
            </a:r>
          </a:p>
          <a:p>
            <a:r>
              <a:rPr lang="cs-CZ" dirty="0" smtClean="0"/>
              <a:t>Zelenina, luštěniny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Mléko, mléčné výrobky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Voda, tekutiny</a:t>
            </a:r>
          </a:p>
          <a:p>
            <a:r>
              <a:rPr lang="cs-CZ" dirty="0" smtClean="0"/>
              <a:t>Vajíčka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Jíme stále, hlavně na noc</a:t>
            </a:r>
          </a:p>
          <a:p>
            <a:r>
              <a:rPr lang="cs-CZ" dirty="0" smtClean="0"/>
              <a:t>Hltáme</a:t>
            </a:r>
          </a:p>
          <a:p>
            <a:r>
              <a:rPr lang="cs-CZ" dirty="0" smtClean="0"/>
              <a:t>Nejlépe se jí rukama</a:t>
            </a:r>
          </a:p>
          <a:p>
            <a:r>
              <a:rPr lang="cs-CZ" dirty="0" smtClean="0"/>
              <a:t>Jíme pravidelně</a:t>
            </a:r>
          </a:p>
          <a:p>
            <a:r>
              <a:rPr lang="cs-CZ" dirty="0" smtClean="0"/>
              <a:t>Při jídle se bavíme</a:t>
            </a:r>
          </a:p>
          <a:p>
            <a:r>
              <a:rPr lang="cs-CZ" dirty="0" smtClean="0"/>
              <a:t>Nepřejídáme se</a:t>
            </a:r>
          </a:p>
          <a:p>
            <a:r>
              <a:rPr lang="cs-CZ" dirty="0" smtClean="0"/>
              <a:t>Dýcháme kouř a smog</a:t>
            </a:r>
          </a:p>
          <a:p>
            <a:r>
              <a:rPr lang="cs-CZ" dirty="0" smtClean="0"/>
              <a:t>Občas pijeme alkohol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Zásady správné výživy – co je správné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 výživy – co k sobě patří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Cukry                                  máslo, sádlo, olej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Tuky                                    ovoce, zelenina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Tekutiny                             řepa, ovoce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Vitamíny                             nápoje, polévky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Co správně jíst</a:t>
            </a:r>
            <a:endParaRPr lang="cs-CZ" dirty="0"/>
          </a:p>
        </p:txBody>
      </p:sp>
      <p:pic>
        <p:nvPicPr>
          <p:cNvPr id="4" name="Zástupný symbol pro obsah 3" descr="pyramida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27050" y="2718594"/>
            <a:ext cx="3590925" cy="3324225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Chléb, obiloviny a jiné škroby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Ovoce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Tuky</a:t>
            </a:r>
          </a:p>
          <a:p>
            <a:r>
              <a:rPr lang="cs-CZ" dirty="0" smtClean="0"/>
              <a:t>Sladkosti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 výživy – pyramida zdraví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3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3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3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3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3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 výživy – jak správně jíst</a:t>
            </a:r>
            <a:endParaRPr lang="cs-CZ" dirty="0"/>
          </a:p>
        </p:txBody>
      </p:sp>
      <p:pic>
        <p:nvPicPr>
          <p:cNvPr id="9" name="Zástupný symbol pro obsah 8" descr="pyramida.gif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728" y="1500174"/>
            <a:ext cx="5892030" cy="471490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534400" cy="7589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Zásady správné výživy – pojmenuj druhy zeleniny a ovoce</a:t>
            </a:r>
            <a:endParaRPr lang="cs-CZ" sz="2400" dirty="0"/>
          </a:p>
        </p:txBody>
      </p:sp>
      <p:pic>
        <p:nvPicPr>
          <p:cNvPr id="4" name="Zástupný symbol pro obsah 3" descr="ed2c0f03eb_41938517_o2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28597" y="2281602"/>
            <a:ext cx="4286280" cy="3047625"/>
          </a:xfrm>
        </p:spPr>
      </p:pic>
      <p:pic>
        <p:nvPicPr>
          <p:cNvPr id="5" name="Obrázek 4" descr="110261-top_foto2-piyt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500306"/>
            <a:ext cx="3810000" cy="2143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 výživy - jídelníček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Snídaně</a:t>
            </a:r>
          </a:p>
          <a:p>
            <a:endParaRPr lang="cs-CZ" dirty="0" smtClean="0"/>
          </a:p>
          <a:p>
            <a:r>
              <a:rPr lang="cs-CZ" dirty="0" smtClean="0"/>
              <a:t>Svačina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Oběd</a:t>
            </a:r>
          </a:p>
          <a:p>
            <a:endParaRPr lang="cs-CZ" dirty="0" smtClean="0"/>
          </a:p>
          <a:p>
            <a:r>
              <a:rPr lang="cs-CZ" dirty="0" smtClean="0"/>
              <a:t>Svačina</a:t>
            </a:r>
          </a:p>
          <a:p>
            <a:endParaRPr lang="cs-CZ" dirty="0" smtClean="0"/>
          </a:p>
          <a:p>
            <a:r>
              <a:rPr lang="cs-CZ" dirty="0" smtClean="0"/>
              <a:t>Večeře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" name="Zástupný symbol pro obsah 9" descr="DSCN8013.JPG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2857488" y="1785926"/>
            <a:ext cx="5481637" cy="37147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dia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urbanek.cz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/pyramida.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szu.cz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czzp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vvv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/pyramida.</a:t>
            </a:r>
            <a:r>
              <a:rPr lang="cs-CZ" dirty="0" err="1" smtClean="0">
                <a:hlinkClick r:id="rId3"/>
              </a:rPr>
              <a:t>gif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nd01.jxs.cz/442/819/ed2c0f03eb_41938517_o2.jpg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media.novinky.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/026/110261-top_foto2-</a:t>
            </a:r>
            <a:r>
              <a:rPr lang="cs-CZ" dirty="0" err="1" smtClean="0">
                <a:hlinkClick r:id="rId5"/>
              </a:rPr>
              <a:t>piytg.jpg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</a:t>
            </a:r>
            <a:r>
              <a:rPr lang="cs-CZ" dirty="0" err="1" smtClean="0">
                <a:hlinkClick r:id="rId6"/>
              </a:rPr>
              <a:t>skolni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druzina.webgarden.cz</a:t>
            </a:r>
            <a:r>
              <a:rPr lang="cs-CZ" smtClean="0">
                <a:hlinkClick r:id="rId6"/>
              </a:rPr>
              <a:t>/image/7962602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338</TotalTime>
  <Words>208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Člověk a jeho svět</vt:lpstr>
      <vt:lpstr>Anotace</vt:lpstr>
      <vt:lpstr>Zásady správné výživy – co je správné</vt:lpstr>
      <vt:lpstr>Zásady správné výživy – co k sobě patří</vt:lpstr>
      <vt:lpstr>Zásady správné výživy – pyramida zdraví</vt:lpstr>
      <vt:lpstr>Zásady správné výživy – jak správně jíst</vt:lpstr>
      <vt:lpstr>Zásady správné výživy – pojmenuj druhy zeleniny a ovoce</vt:lpstr>
      <vt:lpstr>Zásady správné výživy - jídelníček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35</cp:revision>
  <dcterms:created xsi:type="dcterms:W3CDTF">2012-01-16T16:20:01Z</dcterms:created>
  <dcterms:modified xsi:type="dcterms:W3CDTF">2012-01-19T16:41:05Z</dcterms:modified>
</cp:coreProperties>
</file>