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56" r:id="rId3"/>
    <p:sldId id="257" r:id="rId4"/>
    <p:sldId id="258" r:id="rId5"/>
    <p:sldId id="260" r:id="rId6"/>
    <p:sldId id="262" r:id="rId7"/>
    <p:sldId id="261" r:id="rId8"/>
    <p:sldId id="263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96" y="-44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1ED5B1-9B98-45B4-9286-5A9D2ABA66AD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143732B-8A5E-4E7C-AC4C-2639D451B05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1ED5B1-9B98-45B4-9286-5A9D2ABA66AD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9143732B-8A5E-4E7C-AC4C-2639D451B05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1ED5B1-9B98-45B4-9286-5A9D2ABA66AD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143732B-8A5E-4E7C-AC4C-2639D451B05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531ED5B1-9B98-45B4-9286-5A9D2ABA66AD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43732B-8A5E-4E7C-AC4C-2639D451B05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1ED5B1-9B98-45B4-9286-5A9D2ABA66AD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9143732B-8A5E-4E7C-AC4C-2639D451B050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1ED5B1-9B98-45B4-9286-5A9D2ABA66AD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9143732B-8A5E-4E7C-AC4C-2639D451B05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1ED5B1-9B98-45B4-9286-5A9D2ABA66AD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9143732B-8A5E-4E7C-AC4C-2639D451B05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143732B-8A5E-4E7C-AC4C-2639D451B05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1ED5B1-9B98-45B4-9286-5A9D2ABA66AD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9143732B-8A5E-4E7C-AC4C-2639D451B05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531ED5B1-9B98-45B4-9286-5A9D2ABA66AD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1ED5B1-9B98-45B4-9286-5A9D2ABA66AD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43732B-8A5E-4E7C-AC4C-2639D451B05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9143732B-8A5E-4E7C-AC4C-2639D451B05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1ED5B1-9B98-45B4-9286-5A9D2ABA66AD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531ED5B1-9B98-45B4-9286-5A9D2ABA66AD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143732B-8A5E-4E7C-AC4C-2639D451B050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edoz.cz/upload/pages/images/4-vystrazne2.jpg" TargetMode="External"/><Relationship Id="rId7" Type="http://schemas.openxmlformats.org/officeDocument/2006/relationships/hyperlink" Target="http://mm.denik.cz/30/bf/znacky_ilu_st_denik_clanek_solo.jpg" TargetMode="External"/><Relationship Id="rId2" Type="http://schemas.openxmlformats.org/officeDocument/2006/relationships/hyperlink" Target="http://www.sedoz.cz/upload/pages/images/6-zakazove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kidscompany.cz/images/produkt_klein_verkehrszeichen_2980.jpg" TargetMode="External"/><Relationship Id="rId5" Type="http://schemas.openxmlformats.org/officeDocument/2006/relationships/hyperlink" Target="http://www.sedoz.cz/upload/pages/images/5-prednost1.jpg" TargetMode="External"/><Relationship Id="rId4" Type="http://schemas.openxmlformats.org/officeDocument/2006/relationships/hyperlink" Target="http://www.znacky.com/images/p1.gi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00166" y="1285860"/>
            <a:ext cx="6096528" cy="14936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428596" y="3786190"/>
          <a:ext cx="7993062" cy="2377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993062"/>
              </a:tblGrid>
              <a:tr h="536036">
                <a:tc>
                  <a:txBody>
                    <a:bodyPr/>
                    <a:lstStyle/>
                    <a:p>
                      <a:r>
                        <a:rPr lang="cs-CZ" b="0" dirty="0" smtClean="0"/>
                        <a:t>NÁZEV ŠKOLY: Speciální základní škola, Chlumec nad Cidlinou,</a:t>
                      </a:r>
                    </a:p>
                    <a:p>
                      <a:r>
                        <a:rPr lang="cs-CZ" b="0" dirty="0" smtClean="0"/>
                        <a:t>Smetanova 123</a:t>
                      </a:r>
                      <a:endParaRPr lang="cs-CZ" b="0" dirty="0"/>
                    </a:p>
                  </a:txBody>
                  <a:tcPr marL="91442" marR="91442"/>
                </a:tc>
              </a:tr>
              <a:tr h="310561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Dagmar</a:t>
                      </a:r>
                      <a:r>
                        <a:rPr lang="cs-CZ" baseline="0" dirty="0" smtClean="0"/>
                        <a:t> Dvořáčková</a:t>
                      </a:r>
                      <a:endParaRPr lang="cs-CZ" dirty="0"/>
                    </a:p>
                  </a:txBody>
                  <a:tcPr marL="91442" marR="91442"/>
                </a:tc>
              </a:tr>
              <a:tr h="310561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</a:t>
                      </a:r>
                      <a:r>
                        <a:rPr lang="cs-CZ" dirty="0" smtClean="0"/>
                        <a:t>VY_32_INOVACE_242_DOPRAVNÍ ZNAČKY</a:t>
                      </a:r>
                      <a:endParaRPr lang="cs-CZ" dirty="0"/>
                    </a:p>
                  </a:txBody>
                  <a:tcPr marL="91442" marR="91442"/>
                </a:tc>
              </a:tr>
              <a:tr h="310561">
                <a:tc>
                  <a:txBody>
                    <a:bodyPr/>
                    <a:lstStyle/>
                    <a:p>
                      <a:r>
                        <a:rPr lang="cs-CZ" dirty="0" smtClean="0"/>
                        <a:t>TEMA</a:t>
                      </a:r>
                      <a:r>
                        <a:rPr lang="cs-CZ" dirty="0" smtClean="0"/>
                        <a:t>: Člověk a jeho svět</a:t>
                      </a:r>
                      <a:endParaRPr lang="cs-CZ" dirty="0"/>
                    </a:p>
                  </a:txBody>
                  <a:tcPr marL="91442" marR="91442"/>
                </a:tc>
              </a:tr>
              <a:tr h="53603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ČÍSLO PROJEKTU: CZ.1.07/1.4.00/21.2598</a:t>
                      </a:r>
                    </a:p>
                    <a:p>
                      <a:endParaRPr lang="cs-CZ" dirty="0"/>
                    </a:p>
                  </a:txBody>
                  <a:tcPr marL="91442" marR="91442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Dopravní značky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Člověk a jeho svět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Tento materiál jednoduchou formou seznamuje žáky 2. – 4. ročníku se základními dopravními značkami.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Dopravní značky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Dopravní značky zákazové</a:t>
            </a:r>
            <a:endParaRPr lang="cs-CZ" dirty="0"/>
          </a:p>
        </p:txBody>
      </p:sp>
      <p:pic>
        <p:nvPicPr>
          <p:cNvPr id="9" name="Obrázek 8" descr="6-zakazove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57356" y="2000240"/>
            <a:ext cx="5353061" cy="420215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Dopravní značky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Dopravní značky výstražné</a:t>
            </a:r>
            <a:endParaRPr lang="cs-CZ" dirty="0"/>
          </a:p>
        </p:txBody>
      </p:sp>
      <p:pic>
        <p:nvPicPr>
          <p:cNvPr id="6" name="Obrázek 5" descr="4-vystrazne2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1670" y="2214554"/>
            <a:ext cx="4948250" cy="399437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Dopravní značky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Dopravní značky upravující přednost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4" name="Obrázek 3" descr="5-prednost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9190" y="1428736"/>
            <a:ext cx="3798264" cy="489109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Dopravní značky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Dopravní značky příkazové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 descr="p1.gi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3504" y="1428736"/>
            <a:ext cx="3459175" cy="485778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Dopravní značky v okolí školy</a:t>
            </a:r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Přiřaď tyto dopravní značky:</a:t>
            </a:r>
          </a:p>
          <a:p>
            <a:r>
              <a:rPr lang="cs-CZ" dirty="0" smtClean="0"/>
              <a:t>Příkazové</a:t>
            </a:r>
          </a:p>
          <a:p>
            <a:endParaRPr lang="cs-CZ" dirty="0" smtClean="0"/>
          </a:p>
          <a:p>
            <a:r>
              <a:rPr lang="cs-CZ" dirty="0" smtClean="0"/>
              <a:t>Zákazové</a:t>
            </a:r>
          </a:p>
          <a:p>
            <a:endParaRPr lang="cs-CZ" dirty="0" smtClean="0"/>
          </a:p>
          <a:p>
            <a:r>
              <a:rPr lang="cs-CZ" dirty="0" smtClean="0"/>
              <a:t>Upravující přednost</a:t>
            </a:r>
          </a:p>
          <a:p>
            <a:endParaRPr lang="cs-CZ" dirty="0" smtClean="0"/>
          </a:p>
          <a:p>
            <a:r>
              <a:rPr lang="cs-CZ" dirty="0" smtClean="0"/>
              <a:t>Výstražné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13" name="Zástupný symbol pro obsah 12" descr="produkt_klein_verkehrszeichen_2980.jpg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643438" y="1571612"/>
            <a:ext cx="2786082" cy="2786082"/>
          </a:xfrm>
        </p:spPr>
      </p:pic>
      <p:pic>
        <p:nvPicPr>
          <p:cNvPr id="14" name="Obrázek 13" descr="znacky_ilu_st_denik_clanek_solo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72198" y="4286256"/>
            <a:ext cx="2763333" cy="207644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sedoz.cz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upload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pages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images</a:t>
            </a:r>
            <a:r>
              <a:rPr lang="cs-CZ" dirty="0" smtClean="0">
                <a:hlinkClick r:id="rId2"/>
              </a:rPr>
              <a:t>/6-zakazove1.jpg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</a:t>
            </a:r>
            <a:r>
              <a:rPr lang="cs-CZ" dirty="0" err="1" smtClean="0">
                <a:hlinkClick r:id="rId3"/>
              </a:rPr>
              <a:t>sedoz.cz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upload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pages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images</a:t>
            </a:r>
            <a:r>
              <a:rPr lang="cs-CZ" dirty="0" smtClean="0">
                <a:hlinkClick r:id="rId3"/>
              </a:rPr>
              <a:t>/4-vystrazne2.jpg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</a:t>
            </a:r>
            <a:r>
              <a:rPr lang="cs-CZ" dirty="0" err="1" smtClean="0">
                <a:hlinkClick r:id="rId4"/>
              </a:rPr>
              <a:t>znacky.com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images</a:t>
            </a:r>
            <a:r>
              <a:rPr lang="cs-CZ" dirty="0" smtClean="0">
                <a:hlinkClick r:id="rId4"/>
              </a:rPr>
              <a:t>/p1.gif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www.</a:t>
            </a:r>
            <a:r>
              <a:rPr lang="cs-CZ" dirty="0" err="1" smtClean="0">
                <a:hlinkClick r:id="rId5"/>
              </a:rPr>
              <a:t>sedoz.cz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upload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pages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images</a:t>
            </a:r>
            <a:r>
              <a:rPr lang="cs-CZ" dirty="0" smtClean="0">
                <a:hlinkClick r:id="rId5"/>
              </a:rPr>
              <a:t>/5-prednost1.jpg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www.</a:t>
            </a:r>
            <a:r>
              <a:rPr lang="cs-CZ" dirty="0" err="1" smtClean="0">
                <a:hlinkClick r:id="rId6"/>
              </a:rPr>
              <a:t>kidscompany.cz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images</a:t>
            </a:r>
            <a:r>
              <a:rPr lang="cs-CZ" dirty="0" smtClean="0">
                <a:hlinkClick r:id="rId6"/>
              </a:rPr>
              <a:t>/produkt_</a:t>
            </a:r>
            <a:r>
              <a:rPr lang="cs-CZ" dirty="0" err="1" smtClean="0">
                <a:hlinkClick r:id="rId6"/>
              </a:rPr>
              <a:t>klein</a:t>
            </a:r>
            <a:r>
              <a:rPr lang="cs-CZ" dirty="0" smtClean="0">
                <a:hlinkClick r:id="rId6"/>
              </a:rPr>
              <a:t>_</a:t>
            </a:r>
            <a:r>
              <a:rPr lang="cs-CZ" dirty="0" err="1" smtClean="0">
                <a:hlinkClick r:id="rId6"/>
              </a:rPr>
              <a:t>verkehrszeichen</a:t>
            </a:r>
            <a:r>
              <a:rPr lang="cs-CZ" dirty="0" smtClean="0">
                <a:hlinkClick r:id="rId6"/>
              </a:rPr>
              <a:t>_2980.jpg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mm.</a:t>
            </a:r>
            <a:r>
              <a:rPr lang="cs-CZ" dirty="0" err="1" smtClean="0">
                <a:hlinkClick r:id="rId7"/>
              </a:rPr>
              <a:t>denik.cz</a:t>
            </a:r>
            <a:r>
              <a:rPr lang="cs-CZ" dirty="0" smtClean="0">
                <a:hlinkClick r:id="rId7"/>
              </a:rPr>
              <a:t>/30/</a:t>
            </a:r>
            <a:r>
              <a:rPr lang="cs-CZ" dirty="0" err="1" smtClean="0">
                <a:hlinkClick r:id="rId7"/>
              </a:rPr>
              <a:t>bf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znacky</a:t>
            </a:r>
            <a:r>
              <a:rPr lang="cs-CZ" dirty="0" smtClean="0">
                <a:hlinkClick r:id="rId7"/>
              </a:rPr>
              <a:t>_</a:t>
            </a:r>
            <a:r>
              <a:rPr lang="cs-CZ" dirty="0" err="1" smtClean="0">
                <a:hlinkClick r:id="rId7"/>
              </a:rPr>
              <a:t>ilu</a:t>
            </a:r>
            <a:r>
              <a:rPr lang="cs-CZ" dirty="0" smtClean="0">
                <a:hlinkClick r:id="rId7"/>
              </a:rPr>
              <a:t>_</a:t>
            </a:r>
            <a:r>
              <a:rPr lang="cs-CZ" dirty="0" err="1" smtClean="0">
                <a:hlinkClick r:id="rId7"/>
              </a:rPr>
              <a:t>st</a:t>
            </a:r>
            <a:r>
              <a:rPr lang="cs-CZ" dirty="0" smtClean="0">
                <a:hlinkClick r:id="rId7"/>
              </a:rPr>
              <a:t>_</a:t>
            </a:r>
            <a:r>
              <a:rPr lang="cs-CZ" dirty="0" err="1" smtClean="0">
                <a:hlinkClick r:id="rId7"/>
              </a:rPr>
              <a:t>denik</a:t>
            </a:r>
            <a:r>
              <a:rPr lang="cs-CZ" dirty="0" smtClean="0">
                <a:hlinkClick r:id="rId7"/>
              </a:rPr>
              <a:t>_</a:t>
            </a:r>
            <a:r>
              <a:rPr lang="cs-CZ" dirty="0" err="1" smtClean="0">
                <a:hlinkClick r:id="rId7"/>
              </a:rPr>
              <a:t>clanek</a:t>
            </a:r>
            <a:r>
              <a:rPr lang="cs-CZ" dirty="0" smtClean="0">
                <a:hlinkClick r:id="rId7"/>
              </a:rPr>
              <a:t>_</a:t>
            </a:r>
            <a:r>
              <a:rPr lang="cs-CZ" dirty="0" err="1" smtClean="0">
                <a:hlinkClick r:id="rId7"/>
              </a:rPr>
              <a:t>solo.jpg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48</TotalTime>
  <Words>110</Words>
  <Application>Microsoft Office PowerPoint</Application>
  <PresentationFormat>Předvádění na obrazovce (4:3)</PresentationFormat>
  <Paragraphs>34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Administrativní</vt:lpstr>
      <vt:lpstr>Snímek 1</vt:lpstr>
      <vt:lpstr>Člověk a jeho svět</vt:lpstr>
      <vt:lpstr>Anotace</vt:lpstr>
      <vt:lpstr>Dopravní značky</vt:lpstr>
      <vt:lpstr>Dopravní značky</vt:lpstr>
      <vt:lpstr>Dopravní značky</vt:lpstr>
      <vt:lpstr>Dopravní značky</vt:lpstr>
      <vt:lpstr>Dopravní značky v okolí školy</vt:lpstr>
      <vt:lpstr>Citace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Člověk a jeho svět</dc:title>
  <dc:creator>Luk</dc:creator>
  <cp:lastModifiedBy>Luk</cp:lastModifiedBy>
  <cp:revision>5</cp:revision>
  <dcterms:created xsi:type="dcterms:W3CDTF">2012-01-21T14:01:50Z</dcterms:created>
  <dcterms:modified xsi:type="dcterms:W3CDTF">2012-01-21T14:50:08Z</dcterms:modified>
</cp:coreProperties>
</file>