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4" r:id="rId4"/>
    <p:sldId id="258" r:id="rId5"/>
    <p:sldId id="259" r:id="rId6"/>
    <p:sldId id="261" r:id="rId7"/>
    <p:sldId id="262" r:id="rId8"/>
    <p:sldId id="263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B0628BB-2377-4C93-8B7E-5BEAEBB2B8E1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7FD9F15-3121-4FDC-A046-2474EDC122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0628BB-2377-4C93-8B7E-5BEAEBB2B8E1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D9F15-3121-4FDC-A046-2474EDC122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B0628BB-2377-4C93-8B7E-5BEAEBB2B8E1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7FD9F15-3121-4FDC-A046-2474EDC122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0628BB-2377-4C93-8B7E-5BEAEBB2B8E1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7FD9F15-3121-4FDC-A046-2474EDC122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0628BB-2377-4C93-8B7E-5BEAEBB2B8E1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47FD9F15-3121-4FDC-A046-2474EDC122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0628BB-2377-4C93-8B7E-5BEAEBB2B8E1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D9F15-3121-4FDC-A046-2474EDC122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0628BB-2377-4C93-8B7E-5BEAEBB2B8E1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D9F15-3121-4FDC-A046-2474EDC122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B0628BB-2377-4C93-8B7E-5BEAEBB2B8E1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7FD9F15-3121-4FDC-A046-2474EDC122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B0628BB-2377-4C93-8B7E-5BEAEBB2B8E1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47FD9F15-3121-4FDC-A046-2474EDC122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0628BB-2377-4C93-8B7E-5BEAEBB2B8E1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D9F15-3121-4FDC-A046-2474EDC122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0628BB-2377-4C93-8B7E-5BEAEBB2B8E1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FD9F15-3121-4FDC-A046-2474EDC122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FB0628BB-2377-4C93-8B7E-5BEAEBB2B8E1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47FD9F15-3121-4FDC-A046-2474EDC122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leccos.com/pics/pic/zeme_koruny_ceske-_mapa_uzemi.jpg" TargetMode="External"/><Relationship Id="rId3" Type="http://schemas.openxmlformats.org/officeDocument/2006/relationships/hyperlink" Target="http://www.lagunahotel.cz/images/okoli/obr03.jpg" TargetMode="External"/><Relationship Id="rId7" Type="http://schemas.openxmlformats.org/officeDocument/2006/relationships/hyperlink" Target="http://nd04.jxs.cz/650/271/a566a6f61d_72314471_o2.jpg" TargetMode="External"/><Relationship Id="rId2" Type="http://schemas.openxmlformats.org/officeDocument/2006/relationships/hyperlink" Target="http://www.rucniprace.cz/obchod/predlohy%20vysivani/lide/pp382-karel-iv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yden.cz/obrazek/uk-49b6893e600d8_275x275.jpg" TargetMode="External"/><Relationship Id="rId5" Type="http://schemas.openxmlformats.org/officeDocument/2006/relationships/hyperlink" Target="http://www.glouny.cz/dejepis/aktivity/weby/kvarta/bocek/janaac77f8c1_karluv_most_v_praze.jpg" TargetMode="External"/><Relationship Id="rId4" Type="http://schemas.openxmlformats.org/officeDocument/2006/relationships/hyperlink" Target="http://www.akberoun.cz/files/image/okoli-letiste/karlstejn_bi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28596" y="3643314"/>
          <a:ext cx="7993062" cy="27527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738809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 Chlumec nad Cidlinou, 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42613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42613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VY_32_INOVACE_245_KAREL  IV.</a:t>
                      </a:r>
                      <a:endParaRPr lang="cs-CZ" dirty="0"/>
                    </a:p>
                  </a:txBody>
                  <a:tcPr marL="91442" marR="91442"/>
                </a:tc>
              </a:tr>
              <a:tr h="426135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7355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KAREL IV.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určen žákům 5. ročníku, </a:t>
            </a:r>
          </a:p>
          <a:p>
            <a:pPr>
              <a:buNone/>
            </a:pPr>
            <a:r>
              <a:rPr lang="cs-CZ" dirty="0" smtClean="0"/>
              <a:t>k předmětu vlastivěda. Jednoduchou formou  </a:t>
            </a:r>
          </a:p>
          <a:p>
            <a:pPr>
              <a:buNone/>
            </a:pPr>
            <a:r>
              <a:rPr lang="cs-CZ" dirty="0" smtClean="0"/>
              <a:t>seznamuje žáky s životem Karla IV.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Karel IV. – základní informace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Nejvýznamnější český král.</a:t>
            </a:r>
          </a:p>
          <a:p>
            <a:r>
              <a:rPr lang="cs-CZ" dirty="0" smtClean="0"/>
              <a:t>Panoval nejen v Českém království, ale </a:t>
            </a:r>
            <a:r>
              <a:rPr lang="cs-CZ" smtClean="0"/>
              <a:t>i </a:t>
            </a:r>
            <a:r>
              <a:rPr lang="cs-CZ" smtClean="0"/>
              <a:t>v obrovské </a:t>
            </a:r>
            <a:r>
              <a:rPr lang="cs-CZ" dirty="0" smtClean="0"/>
              <a:t>Římské říši.</a:t>
            </a:r>
          </a:p>
          <a:p>
            <a:r>
              <a:rPr lang="cs-CZ" dirty="0" smtClean="0"/>
              <a:t>Podporoval rozvoj řemesel, obchodu, umění a vzdělanosti.</a:t>
            </a:r>
          </a:p>
          <a:p>
            <a:r>
              <a:rPr lang="cs-CZ" dirty="0" smtClean="0"/>
              <a:t>Založil v Praze první universitu.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pp382-karel-iv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476875" y="2332831"/>
            <a:ext cx="2381250" cy="31527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Karel IV. – základní informace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Zakládal hrady a rozšiřoval města.</a:t>
            </a:r>
          </a:p>
          <a:p>
            <a:r>
              <a:rPr lang="cs-CZ" dirty="0" smtClean="0"/>
              <a:t>Na venkově se začala pěstovat vinná réva.</a:t>
            </a:r>
          </a:p>
          <a:p>
            <a:r>
              <a:rPr lang="cs-CZ" dirty="0" smtClean="0"/>
              <a:t>Rozšířil Prahu o Nové Město.</a:t>
            </a:r>
          </a:p>
          <a:p>
            <a:r>
              <a:rPr lang="cs-CZ" dirty="0" smtClean="0"/>
              <a:t>Postavil kamenný most přes řeku Vltavu.</a:t>
            </a:r>
          </a:p>
          <a:p>
            <a:r>
              <a:rPr lang="cs-CZ" dirty="0" smtClean="0"/>
              <a:t>Položil základy ke stavbě chrámu sv. Víta.</a:t>
            </a:r>
            <a:endParaRPr lang="cs-CZ" dirty="0"/>
          </a:p>
        </p:txBody>
      </p:sp>
      <p:pic>
        <p:nvPicPr>
          <p:cNvPr id="7" name="Zástupný symbol pro obsah 6" descr="obr03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8200" y="2564365"/>
            <a:ext cx="4038600" cy="268970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Karel IV. - stavby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Karlův most</a:t>
            </a:r>
          </a:p>
          <a:p>
            <a:r>
              <a:rPr lang="cs-CZ" dirty="0" smtClean="0"/>
              <a:t>Chrám sv. Víta</a:t>
            </a:r>
          </a:p>
          <a:p>
            <a:r>
              <a:rPr lang="cs-CZ" dirty="0" smtClean="0"/>
              <a:t>Hrad Karlštejn</a:t>
            </a:r>
          </a:p>
          <a:p>
            <a:r>
              <a:rPr lang="cs-CZ" dirty="0" smtClean="0"/>
              <a:t>Karlova universita</a:t>
            </a:r>
            <a:endParaRPr lang="cs-CZ" dirty="0"/>
          </a:p>
        </p:txBody>
      </p:sp>
      <p:pic>
        <p:nvPicPr>
          <p:cNvPr id="7" name="Obrázek 6" descr="karlstejn_bi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4" y="1571612"/>
            <a:ext cx="2911750" cy="1933584"/>
          </a:xfrm>
          <a:prstGeom prst="rect">
            <a:avLst/>
          </a:prstGeom>
        </p:spPr>
      </p:pic>
      <p:pic>
        <p:nvPicPr>
          <p:cNvPr id="8" name="Obrázek 7" descr="janaac77f8c1_karluv_most_v_praz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786" y="4071942"/>
            <a:ext cx="3124200" cy="2343150"/>
          </a:xfrm>
          <a:prstGeom prst="rect">
            <a:avLst/>
          </a:prstGeom>
        </p:spPr>
      </p:pic>
      <p:pic>
        <p:nvPicPr>
          <p:cNvPr id="9" name="Obrázek 8" descr="uk-49b6893e600d8_275x27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7818" y="3857628"/>
            <a:ext cx="2619375" cy="26193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Karel IV. – České království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Korunovační klenoty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6" name="Obrázek 5" descr="a566a6f61d_72314471_o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56" y="2500306"/>
            <a:ext cx="5357850" cy="3770714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Karel IV. – České království - </a:t>
            </a:r>
            <a:r>
              <a:rPr lang="cs-CZ" sz="3600" dirty="0" smtClean="0">
                <a:solidFill>
                  <a:srgbClr val="00B050"/>
                </a:solidFill>
              </a:rPr>
              <a:t>mapa</a:t>
            </a:r>
            <a:endParaRPr lang="cs-CZ" sz="3600" dirty="0">
              <a:solidFill>
                <a:srgbClr val="00B050"/>
              </a:solidFill>
            </a:endParaRPr>
          </a:p>
        </p:txBody>
      </p:sp>
      <p:pic>
        <p:nvPicPr>
          <p:cNvPr id="4" name="Zástupný symbol pro obsah 3" descr="zeme_koruny_ceske-_mapa_uzemi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43174" y="1785926"/>
            <a:ext cx="3947060" cy="4525962"/>
          </a:xfr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rucniprace.cz</a:t>
            </a:r>
            <a:r>
              <a:rPr lang="cs-CZ" dirty="0" smtClean="0">
                <a:hlinkClick r:id="rId2"/>
              </a:rPr>
              <a:t>/obchod/</a:t>
            </a:r>
            <a:r>
              <a:rPr lang="cs-CZ" dirty="0" err="1" smtClean="0">
                <a:hlinkClick r:id="rId2"/>
              </a:rPr>
              <a:t>predlohy</a:t>
            </a:r>
            <a:r>
              <a:rPr lang="cs-CZ" dirty="0" smtClean="0">
                <a:hlinkClick r:id="rId2"/>
              </a:rPr>
              <a:t>%20vysivani/lide/pp382-</a:t>
            </a:r>
            <a:r>
              <a:rPr lang="cs-CZ" dirty="0" err="1" smtClean="0">
                <a:hlinkClick r:id="rId2"/>
              </a:rPr>
              <a:t>karel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iv.jpg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lagunahotel.cz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okoli</a:t>
            </a:r>
            <a:r>
              <a:rPr lang="cs-CZ" dirty="0" smtClean="0">
                <a:hlinkClick r:id="rId3"/>
              </a:rPr>
              <a:t>/obr03.jpg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akberoun.cz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files</a:t>
            </a:r>
            <a:r>
              <a:rPr lang="cs-CZ" dirty="0" smtClean="0">
                <a:hlinkClick r:id="rId4"/>
              </a:rPr>
              <a:t>/image/</a:t>
            </a:r>
            <a:r>
              <a:rPr lang="cs-CZ" dirty="0" err="1" smtClean="0">
                <a:hlinkClick r:id="rId4"/>
              </a:rPr>
              <a:t>okoli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letiste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karlstejn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big.jpg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glouny.cz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dejepis</a:t>
            </a:r>
            <a:r>
              <a:rPr lang="cs-CZ" dirty="0" smtClean="0">
                <a:hlinkClick r:id="rId5"/>
              </a:rPr>
              <a:t>/aktivity/weby/kvarta/</a:t>
            </a:r>
            <a:r>
              <a:rPr lang="cs-CZ" dirty="0" err="1" smtClean="0">
                <a:hlinkClick r:id="rId5"/>
              </a:rPr>
              <a:t>bocek</a:t>
            </a:r>
            <a:r>
              <a:rPr lang="cs-CZ" dirty="0" smtClean="0">
                <a:hlinkClick r:id="rId5"/>
              </a:rPr>
              <a:t>/janaac77f8c1_</a:t>
            </a:r>
            <a:r>
              <a:rPr lang="cs-CZ" dirty="0" err="1" smtClean="0">
                <a:hlinkClick r:id="rId5"/>
              </a:rPr>
              <a:t>karluv</a:t>
            </a:r>
            <a:r>
              <a:rPr lang="cs-CZ" dirty="0" smtClean="0">
                <a:hlinkClick r:id="rId5"/>
              </a:rPr>
              <a:t>_most_v_</a:t>
            </a:r>
            <a:r>
              <a:rPr lang="cs-CZ" dirty="0" err="1" smtClean="0">
                <a:hlinkClick r:id="rId5"/>
              </a:rPr>
              <a:t>praze.jpg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tyden.cz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obrazek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uk</a:t>
            </a:r>
            <a:r>
              <a:rPr lang="cs-CZ" dirty="0" smtClean="0">
                <a:hlinkClick r:id="rId6"/>
              </a:rPr>
              <a:t>-49b6893e600d8_275x275.jpg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http://nd04.jxs.cz/650/271/a566a6f61d_72314471_o2.jpg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http://leccos.</a:t>
            </a:r>
            <a:r>
              <a:rPr lang="cs-CZ" dirty="0" err="1" smtClean="0">
                <a:hlinkClick r:id="rId8"/>
              </a:rPr>
              <a:t>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pics</a:t>
            </a:r>
            <a:r>
              <a:rPr lang="cs-CZ" dirty="0" smtClean="0">
                <a:hlinkClick r:id="rId8"/>
              </a:rPr>
              <a:t>/pic/</a:t>
            </a:r>
            <a:r>
              <a:rPr lang="cs-CZ" dirty="0" err="1" smtClean="0">
                <a:hlinkClick r:id="rId8"/>
              </a:rPr>
              <a:t>zeme</a:t>
            </a:r>
            <a:r>
              <a:rPr lang="cs-CZ" dirty="0" smtClean="0">
                <a:hlinkClick r:id="rId8"/>
              </a:rPr>
              <a:t>_koruny_</a:t>
            </a:r>
            <a:r>
              <a:rPr lang="cs-CZ" dirty="0" err="1" smtClean="0">
                <a:hlinkClick r:id="rId8"/>
              </a:rPr>
              <a:t>ceske</a:t>
            </a:r>
            <a:r>
              <a:rPr lang="cs-CZ" dirty="0" smtClean="0">
                <a:hlinkClick r:id="rId8"/>
              </a:rPr>
              <a:t>-_mapa_</a:t>
            </a:r>
            <a:r>
              <a:rPr lang="cs-CZ" dirty="0" err="1" smtClean="0">
                <a:hlinkClick r:id="rId8"/>
              </a:rPr>
              <a:t>uzemi.jpg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50</TotalTime>
  <Words>198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Snímek 1</vt:lpstr>
      <vt:lpstr>Člověk a jeho svět</vt:lpstr>
      <vt:lpstr>Anotace</vt:lpstr>
      <vt:lpstr>Karel IV. – základní informace</vt:lpstr>
      <vt:lpstr>Karel IV. – základní informace</vt:lpstr>
      <vt:lpstr>Karel IV. - stavby</vt:lpstr>
      <vt:lpstr>Karel IV. – České království</vt:lpstr>
      <vt:lpstr>Karel IV. – České království - mapa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</dc:title>
  <dc:creator>Luk</dc:creator>
  <cp:lastModifiedBy>Luk</cp:lastModifiedBy>
  <cp:revision>6</cp:revision>
  <dcterms:created xsi:type="dcterms:W3CDTF">2012-02-05T14:04:41Z</dcterms:created>
  <dcterms:modified xsi:type="dcterms:W3CDTF">2012-04-18T18:35:58Z</dcterms:modified>
</cp:coreProperties>
</file>