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9DA77E9C-4AEF-469F-AAFC-EB2EB48AB59B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A2CC556C-EBA0-4A34-9CD1-52B1758362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77E9C-4AEF-469F-AAFC-EB2EB48AB59B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C556C-EBA0-4A34-9CD1-52B1758362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77E9C-4AEF-469F-AAFC-EB2EB48AB59B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C556C-EBA0-4A34-9CD1-52B1758362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77E9C-4AEF-469F-AAFC-EB2EB48AB59B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C556C-EBA0-4A34-9CD1-52B1758362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DA77E9C-4AEF-469F-AAFC-EB2EB48AB59B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2CC556C-EBA0-4A34-9CD1-52B1758362B8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9DA77E9C-4AEF-469F-AAFC-EB2EB48AB59B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A2CC556C-EBA0-4A34-9CD1-52B1758362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77E9C-4AEF-469F-AAFC-EB2EB48AB59B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C556C-EBA0-4A34-9CD1-52B1758362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77E9C-4AEF-469F-AAFC-EB2EB48AB59B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C556C-EBA0-4A34-9CD1-52B1758362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77E9C-4AEF-469F-AAFC-EB2EB48AB59B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C556C-EBA0-4A34-9CD1-52B1758362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77E9C-4AEF-469F-AAFC-EB2EB48AB59B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C556C-EBA0-4A34-9CD1-52B1758362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77E9C-4AEF-469F-AAFC-EB2EB48AB59B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C556C-EBA0-4A34-9CD1-52B1758362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9DA77E9C-4AEF-469F-AAFC-EB2EB48AB59B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A2CC556C-EBA0-4A34-9CD1-52B1758362B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botany.cz/foto/abiesalherb5.jpg" TargetMode="External"/><Relationship Id="rId13" Type="http://schemas.openxmlformats.org/officeDocument/2006/relationships/hyperlink" Target="http://www.nabla.cz/obsah/biologie/rostliny/stromy-kere/img/modrin-opadavy2.jpg" TargetMode="External"/><Relationship Id="rId3" Type="http://schemas.openxmlformats.org/officeDocument/2006/relationships/hyperlink" Target="http://i.lidovky.cz/08/112/lncl/GLU2709d0_BydlPicea2x.jpg" TargetMode="External"/><Relationship Id="rId7" Type="http://schemas.openxmlformats.org/officeDocument/2006/relationships/hyperlink" Target="http://www.a-zahrada.cz/components/com_virtuemart/shop_image/product/__iv___v__no__nn_4e9911220d48a.jpg" TargetMode="External"/><Relationship Id="rId12" Type="http://schemas.openxmlformats.org/officeDocument/2006/relationships/hyperlink" Target="http://files.ucivo.webnode.cz/system_preview_detail_200007852-01fb803ef9-public/borovicovit%C3%A9%20mod%C5%99%C3%ADn%20opadav%C3%BD.jpg" TargetMode="External"/><Relationship Id="rId2" Type="http://schemas.openxmlformats.org/officeDocument/2006/relationships/hyperlink" Target="http://www.mezistromy.cz/userdata/soutez/sm_zbynek_eling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map.cz/opk/vmp/images/ros/jpg/borovice%20lesn%C3%AD%203.jpg" TargetMode="External"/><Relationship Id="rId11" Type="http://schemas.openxmlformats.org/officeDocument/2006/relationships/hyperlink" Target="http://arboretum.gymcheb.cz/index_soubory/image068.jpg" TargetMode="External"/><Relationship Id="rId5" Type="http://schemas.openxmlformats.org/officeDocument/2006/relationships/hyperlink" Target="http://wiki.rvp.cz/@api/deki/files/1033/=405px-Scots_pine_Morton.jpg" TargetMode="External"/><Relationship Id="rId10" Type="http://schemas.openxmlformats.org/officeDocument/2006/relationships/hyperlink" Target="http://nd01.jxs.cz/302/085/c9db9b5914_11032134_o2.jpg" TargetMode="External"/><Relationship Id="rId4" Type="http://schemas.openxmlformats.org/officeDocument/2006/relationships/hyperlink" Target="http://www.mezistromy.cz/userdata/fotografie/stromy_jehlicnate/smrk_ztepily_4.jpg" TargetMode="External"/><Relationship Id="rId9" Type="http://schemas.openxmlformats.org/officeDocument/2006/relationships/hyperlink" Target="http://media0.webgarden.name/images/media0:4a226e5f0ee97.jpg/korejsk%C3%A1%20jed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1571612"/>
            <a:ext cx="6096528" cy="1493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42910" y="3857628"/>
          <a:ext cx="7993062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30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NÁZEV ŠKOLY: Speciální základní škola,</a:t>
                      </a:r>
                      <a:r>
                        <a:rPr lang="cs-CZ" b="0" baseline="0" dirty="0" smtClean="0"/>
                        <a:t> </a:t>
                      </a:r>
                      <a:r>
                        <a:rPr lang="cs-CZ" b="0" dirty="0" smtClean="0"/>
                        <a:t>Chlumec nad Cidlinou,</a:t>
                      </a:r>
                    </a:p>
                    <a:p>
                      <a:r>
                        <a:rPr lang="cs-CZ" b="0" dirty="0" smtClean="0"/>
                        <a:t>Smetanova 123</a:t>
                      </a:r>
                      <a:endParaRPr lang="cs-CZ" b="0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</a:t>
                      </a:r>
                      <a:r>
                        <a:rPr lang="cs-CZ" baseline="0" dirty="0" smtClean="0"/>
                        <a:t>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VY_32_INOVACE_ </a:t>
                      </a:r>
                      <a:r>
                        <a:rPr lang="cs-CZ" dirty="0" smtClean="0"/>
                        <a:t>248_ JEHLIČNATÉ</a:t>
                      </a:r>
                      <a:r>
                        <a:rPr lang="cs-CZ" baseline="0" dirty="0" smtClean="0"/>
                        <a:t> STROMY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TEMA: Člověk a jeho svět</a:t>
                      </a:r>
                      <a:endParaRPr lang="cs-CZ" i="1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PROJEKTU: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Člověk a jeho svět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Jehličnaté stromy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materiál je věnován žákům 3. a 4. ročníku v předmětu prvouka a přírodověda.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Jehličnaté stromy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 našich lesích rozeznáváme 4 druhy jehličnatých stromů.</a:t>
            </a:r>
          </a:p>
          <a:p>
            <a:r>
              <a:rPr lang="cs-CZ" dirty="0" smtClean="0"/>
              <a:t>Patří mezi ně: smrk, borovice, jedle a modřín.</a:t>
            </a:r>
          </a:p>
          <a:p>
            <a:r>
              <a:rPr lang="cs-CZ" dirty="0" smtClean="0"/>
              <a:t>Modřín je jediný jehličnatý strom, který na zimu opadává.</a:t>
            </a:r>
          </a:p>
          <a:p>
            <a:r>
              <a:rPr lang="cs-CZ" dirty="0" smtClean="0"/>
              <a:t>Lesy rozdělujeme na listnaté, jehličnaté a smíšené.</a:t>
            </a:r>
          </a:p>
          <a:p>
            <a:r>
              <a:rPr lang="cs-CZ" dirty="0" smtClean="0"/>
              <a:t>V jehličnatých lesích najdeme smrky a borovice, v listnatých lesích místy modříny a ve smíšených lesích najdeme borovice, smrky a modříny.</a:t>
            </a:r>
          </a:p>
          <a:p>
            <a:r>
              <a:rPr lang="cs-CZ" dirty="0" smtClean="0"/>
              <a:t>Jedle se v našich podmínkách vyskytují ojediněle,  spíše v okrasné podobě.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Jehličnaté stromy – obrázky - smrk</a:t>
            </a:r>
            <a:endParaRPr lang="cs-CZ" dirty="0"/>
          </a:p>
        </p:txBody>
      </p:sp>
      <p:pic>
        <p:nvPicPr>
          <p:cNvPr id="6" name="Zástupný symbol pro obsah 5" descr="sm_zbynek_eling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28596" y="2143116"/>
            <a:ext cx="3161442" cy="2639287"/>
          </a:xfrm>
        </p:spPr>
      </p:pic>
      <p:pic>
        <p:nvPicPr>
          <p:cNvPr id="7" name="Obrázek 6" descr="GLU2709d0_BydlPicea2x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4678" y="4429132"/>
            <a:ext cx="2857500" cy="2143125"/>
          </a:xfrm>
          <a:prstGeom prst="rect">
            <a:avLst/>
          </a:prstGeom>
        </p:spPr>
      </p:pic>
      <p:pic>
        <p:nvPicPr>
          <p:cNvPr id="8" name="Obrázek 7" descr="smrk_ztepily_4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57818" y="2357430"/>
            <a:ext cx="3507350" cy="23534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Jehličnaté stromy – obrázky - borovice</a:t>
            </a:r>
            <a:endParaRPr lang="cs-CZ" dirty="0"/>
          </a:p>
        </p:txBody>
      </p:sp>
      <p:pic>
        <p:nvPicPr>
          <p:cNvPr id="6" name="Zástupný symbol pro obsah 5" descr="405px-Scots_pine_Morton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00100" y="2143116"/>
            <a:ext cx="2923809" cy="4324350"/>
          </a:xfrm>
        </p:spPr>
      </p:pic>
      <p:pic>
        <p:nvPicPr>
          <p:cNvPr id="7" name="Obrázek 6" descr="BOROVI~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29124" y="3071810"/>
            <a:ext cx="3121152" cy="23408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57158" y="1071546"/>
            <a:ext cx="8229600" cy="1066800"/>
          </a:xfrm>
        </p:spPr>
        <p:txBody>
          <a:bodyPr/>
          <a:lstStyle/>
          <a:p>
            <a:r>
              <a:rPr lang="cs-CZ" dirty="0" smtClean="0"/>
              <a:t>Jehličnaté stromy – obrázky - jedle</a:t>
            </a:r>
            <a:endParaRPr lang="cs-CZ" dirty="0"/>
          </a:p>
        </p:txBody>
      </p:sp>
      <p:pic>
        <p:nvPicPr>
          <p:cNvPr id="6" name="Zástupný symbol pro obsah 5" descr="__iv___v__no__nn_4e9911220d48a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7158" y="2143116"/>
            <a:ext cx="3643338" cy="4250562"/>
          </a:xfrm>
        </p:spPr>
      </p:pic>
      <p:pic>
        <p:nvPicPr>
          <p:cNvPr id="7" name="Obrázek 6" descr="abiesalherb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4500570"/>
            <a:ext cx="2501195" cy="1878090"/>
          </a:xfrm>
          <a:prstGeom prst="rect">
            <a:avLst/>
          </a:prstGeom>
        </p:spPr>
      </p:pic>
      <p:pic>
        <p:nvPicPr>
          <p:cNvPr id="8" name="Obrázek 7" descr="KOREJS~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357686" y="2143116"/>
            <a:ext cx="2856682" cy="21431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Jehličnaté stromy – obrázky - modřín</a:t>
            </a:r>
            <a:endParaRPr lang="cs-CZ" dirty="0"/>
          </a:p>
        </p:txBody>
      </p:sp>
      <p:pic>
        <p:nvPicPr>
          <p:cNvPr id="6" name="Zástupný symbol pro obsah 5" descr="c9db9b5914_11032134_o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5720" y="2000240"/>
            <a:ext cx="3214710" cy="4288856"/>
          </a:xfrm>
        </p:spPr>
      </p:pic>
      <p:pic>
        <p:nvPicPr>
          <p:cNvPr id="7" name="Obrázek 6" descr="image068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2066" y="4572008"/>
            <a:ext cx="2714644" cy="2034049"/>
          </a:xfrm>
          <a:prstGeom prst="rect">
            <a:avLst/>
          </a:prstGeom>
        </p:spPr>
      </p:pic>
      <p:pic>
        <p:nvPicPr>
          <p:cNvPr id="8" name="Obrázek 7" descr="BOROVI~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512" y="2214554"/>
            <a:ext cx="2571738" cy="1931661"/>
          </a:xfrm>
          <a:prstGeom prst="rect">
            <a:avLst/>
          </a:prstGeom>
        </p:spPr>
      </p:pic>
      <p:pic>
        <p:nvPicPr>
          <p:cNvPr id="9" name="Obrázek 8" descr="modrin-opadavy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flipH="1">
            <a:off x="3643306" y="2214554"/>
            <a:ext cx="2476493" cy="18573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mezistromy.cz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userdata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soutez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sm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zbynek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elingr.jpg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i.lidovky.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/08/112/</a:t>
            </a:r>
            <a:r>
              <a:rPr lang="cs-CZ" dirty="0" err="1" smtClean="0">
                <a:hlinkClick r:id="rId3"/>
              </a:rPr>
              <a:t>lncl</a:t>
            </a:r>
            <a:r>
              <a:rPr lang="cs-CZ" dirty="0" smtClean="0">
                <a:hlinkClick r:id="rId3"/>
              </a:rPr>
              <a:t>/GLU2709d0_BydlPicea2x.jpg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</a:t>
            </a:r>
            <a:r>
              <a:rPr lang="cs-CZ" dirty="0" err="1" smtClean="0">
                <a:hlinkClick r:id="rId4"/>
              </a:rPr>
              <a:t>mezistromy.cz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userdata</a:t>
            </a:r>
            <a:r>
              <a:rPr lang="cs-CZ" dirty="0" smtClean="0">
                <a:hlinkClick r:id="rId4"/>
              </a:rPr>
              <a:t>/fotografie/stromy_</a:t>
            </a:r>
            <a:r>
              <a:rPr lang="cs-CZ" dirty="0" err="1" smtClean="0">
                <a:hlinkClick r:id="rId4"/>
              </a:rPr>
              <a:t>jehlicnate</a:t>
            </a:r>
            <a:r>
              <a:rPr lang="cs-CZ" dirty="0" smtClean="0">
                <a:hlinkClick r:id="rId4"/>
              </a:rPr>
              <a:t>/smrk_</a:t>
            </a:r>
            <a:r>
              <a:rPr lang="cs-CZ" dirty="0" err="1" smtClean="0">
                <a:hlinkClick r:id="rId4"/>
              </a:rPr>
              <a:t>ztepily</a:t>
            </a:r>
            <a:r>
              <a:rPr lang="cs-CZ" dirty="0" smtClean="0">
                <a:hlinkClick r:id="rId4"/>
              </a:rPr>
              <a:t>_4.jpg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http://wiki.rvp.cz/@api/deki/files/1033/=</a:t>
            </a:r>
            <a:r>
              <a:rPr lang="cs-CZ" dirty="0" smtClean="0">
                <a:hlinkClick r:id="rId5"/>
              </a:rPr>
              <a:t>405px-Scots_pine_Morton.jpg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</a:t>
            </a:r>
            <a:r>
              <a:rPr lang="cs-CZ" dirty="0" err="1" smtClean="0">
                <a:hlinkClick r:id="rId6"/>
              </a:rPr>
              <a:t>wmap.cz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opk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vmp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/ros/</a:t>
            </a:r>
            <a:r>
              <a:rPr lang="cs-CZ" dirty="0" err="1" smtClean="0">
                <a:hlinkClick r:id="rId6"/>
              </a:rPr>
              <a:t>jpg</a:t>
            </a:r>
            <a:r>
              <a:rPr lang="cs-CZ" dirty="0" smtClean="0">
                <a:hlinkClick r:id="rId6"/>
              </a:rPr>
              <a:t>/borovice%20lesn%C3%AD%203.jpg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http://www.a-zahrada.</a:t>
            </a:r>
            <a:r>
              <a:rPr lang="cs-CZ" dirty="0" err="1" smtClean="0">
                <a:hlinkClick r:id="rId7"/>
              </a:rPr>
              <a:t>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components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com</a:t>
            </a:r>
            <a:r>
              <a:rPr lang="cs-CZ" dirty="0" smtClean="0">
                <a:hlinkClick r:id="rId7"/>
              </a:rPr>
              <a:t>_</a:t>
            </a:r>
            <a:r>
              <a:rPr lang="cs-CZ" dirty="0" err="1" smtClean="0">
                <a:hlinkClick r:id="rId7"/>
              </a:rPr>
              <a:t>virtuemart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shop</a:t>
            </a:r>
            <a:r>
              <a:rPr lang="cs-CZ" dirty="0" smtClean="0">
                <a:hlinkClick r:id="rId7"/>
              </a:rPr>
              <a:t>_image/</a:t>
            </a:r>
            <a:r>
              <a:rPr lang="cs-CZ" dirty="0" err="1" smtClean="0">
                <a:hlinkClick r:id="rId7"/>
              </a:rPr>
              <a:t>product</a:t>
            </a:r>
            <a:r>
              <a:rPr lang="cs-CZ" dirty="0" smtClean="0">
                <a:hlinkClick r:id="rId7"/>
              </a:rPr>
              <a:t>/__</a:t>
            </a:r>
            <a:r>
              <a:rPr lang="cs-CZ" dirty="0" err="1" smtClean="0">
                <a:hlinkClick r:id="rId7"/>
              </a:rPr>
              <a:t>iv</a:t>
            </a:r>
            <a:r>
              <a:rPr lang="cs-CZ" dirty="0" smtClean="0">
                <a:hlinkClick r:id="rId7"/>
              </a:rPr>
              <a:t>___v__no__</a:t>
            </a:r>
            <a:r>
              <a:rPr lang="cs-CZ" dirty="0" err="1" smtClean="0">
                <a:hlinkClick r:id="rId7"/>
              </a:rPr>
              <a:t>nn</a:t>
            </a:r>
            <a:r>
              <a:rPr lang="cs-CZ" dirty="0" smtClean="0">
                <a:hlinkClick r:id="rId7"/>
              </a:rPr>
              <a:t>_4e9911220d48a.jpg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botany.cz/foto/abiesalherb5.jpg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media0.webgarden.name/</a:t>
            </a:r>
            <a:r>
              <a:rPr lang="cs-CZ" dirty="0" err="1" smtClean="0">
                <a:hlinkClick r:id="rId9"/>
              </a:rPr>
              <a:t>images</a:t>
            </a:r>
            <a:r>
              <a:rPr lang="cs-CZ" dirty="0" smtClean="0">
                <a:hlinkClick r:id="rId9"/>
              </a:rPr>
              <a:t>/media0:4a226e5f0ee97.jpg/</a:t>
            </a:r>
            <a:r>
              <a:rPr lang="cs-CZ" dirty="0" err="1" smtClean="0">
                <a:hlinkClick r:id="rId9"/>
              </a:rPr>
              <a:t>korejsk</a:t>
            </a:r>
            <a:r>
              <a:rPr lang="cs-CZ" dirty="0" smtClean="0">
                <a:hlinkClick r:id="rId9"/>
              </a:rPr>
              <a:t>%C3%A1%20jedle.jpg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nd01.jxs.cz/302/085/c9db9b5914_11032134_o2.jpg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arboretum.</a:t>
            </a:r>
            <a:r>
              <a:rPr lang="cs-CZ" dirty="0" err="1" smtClean="0">
                <a:hlinkClick r:id="rId11"/>
              </a:rPr>
              <a:t>gymcheb.cz</a:t>
            </a:r>
            <a:r>
              <a:rPr lang="cs-CZ" dirty="0" smtClean="0">
                <a:hlinkClick r:id="rId11"/>
              </a:rPr>
              <a:t>/index_soubory/image068.jpg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files.ucivo.webnode.cz/system_preview_detail_200007852-01fb803ef9-public/borovicovit%C3%A9%20mod%C5%99%C3%ADn%20opadav%C3%BD.jpg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www.</a:t>
            </a:r>
            <a:r>
              <a:rPr lang="cs-CZ" dirty="0" err="1" smtClean="0">
                <a:hlinkClick r:id="rId13"/>
              </a:rPr>
              <a:t>nabla.cz</a:t>
            </a:r>
            <a:r>
              <a:rPr lang="cs-CZ" dirty="0" smtClean="0">
                <a:hlinkClick r:id="rId13"/>
              </a:rPr>
              <a:t>/obsah/biologie/rostliny/stromy-</a:t>
            </a:r>
            <a:r>
              <a:rPr lang="cs-CZ" dirty="0" err="1" smtClean="0">
                <a:hlinkClick r:id="rId13"/>
              </a:rPr>
              <a:t>kere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img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modrin</a:t>
            </a:r>
            <a:r>
              <a:rPr lang="cs-CZ" dirty="0" smtClean="0">
                <a:hlinkClick r:id="rId13"/>
              </a:rPr>
              <a:t>-opadavy2.jpg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72</TotalTime>
  <Words>212</Words>
  <Application>Microsoft Office PowerPoint</Application>
  <PresentationFormat>Předvádění na obrazovce (4:3)</PresentationFormat>
  <Paragraphs>35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Urbanistický</vt:lpstr>
      <vt:lpstr>Snímek 1</vt:lpstr>
      <vt:lpstr>Člověk a jeho svět</vt:lpstr>
      <vt:lpstr>Anotace</vt:lpstr>
      <vt:lpstr>Jehličnaté stromy</vt:lpstr>
      <vt:lpstr>Jehličnaté stromy – obrázky - smrk</vt:lpstr>
      <vt:lpstr>Jehličnaté stromy – obrázky - borovice</vt:lpstr>
      <vt:lpstr>Jehličnaté stromy – obrázky - jedle</vt:lpstr>
      <vt:lpstr>Jehličnaté stromy – obrázky - modřín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Luk</dc:creator>
  <cp:lastModifiedBy>Luk</cp:lastModifiedBy>
  <cp:revision>8</cp:revision>
  <dcterms:created xsi:type="dcterms:W3CDTF">2012-06-25T17:52:36Z</dcterms:created>
  <dcterms:modified xsi:type="dcterms:W3CDTF">2012-06-25T19:04:58Z</dcterms:modified>
</cp:coreProperties>
</file>