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0" r:id="rId13"/>
    <p:sldId id="268" r:id="rId14"/>
    <p:sldId id="269" r:id="rId15"/>
    <p:sldId id="271" r:id="rId16"/>
    <p:sldId id="272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9D07"/>
    <a:srgbClr val="40D80A"/>
    <a:srgbClr val="52F418"/>
    <a:srgbClr val="D4D426"/>
    <a:srgbClr val="8841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70" d="100"/>
          <a:sy n="70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691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295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956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690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12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140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823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71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430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097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54000">
              <a:srgbClr val="D4D426"/>
            </a:gs>
            <a:gs pos="99000">
              <a:srgbClr val="884106">
                <a:lumMod val="99000"/>
                <a:lumOff val="1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0E2E3-88ED-4F8C-BAF5-9AEF83880D4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E1EB4-51E6-4F2D-A6DD-7516DBB90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793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ČESKÉ REPUBLIKY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899592" y="2413338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VY_32_INOVACE_11_A_02_Povrch </a:t>
            </a:r>
            <a:r>
              <a:rPr lang="cs-CZ" dirty="0" smtClean="0"/>
              <a:t>České republiky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479715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183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9134800"/>
              </p:ext>
            </p:extLst>
          </p:nvPr>
        </p:nvGraphicFramePr>
        <p:xfrm>
          <a:off x="1259632" y="1628800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Povrch České republiky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 hory,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vnitrozemí, jeskyně, skalní města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nížiny, CHKO, NP.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11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ČESKÉ REPUBLIKY</a:t>
            </a:r>
            <a:endParaRPr lang="cs-CZ" b="1" dirty="0"/>
          </a:p>
        </p:txBody>
      </p:sp>
      <p:pic>
        <p:nvPicPr>
          <p:cNvPr id="1026" name="Picture 2" descr="C:\Users\Simona\Pictures\2012-02-25 j\j 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13" r="2015" b="5620"/>
          <a:stretch/>
        </p:blipFill>
        <p:spPr bwMode="auto">
          <a:xfrm>
            <a:off x="251520" y="1469278"/>
            <a:ext cx="8529071" cy="462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33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POHOŘÍ</a:t>
            </a:r>
            <a:br>
              <a:rPr lang="cs-CZ" dirty="0" smtClean="0"/>
            </a:br>
            <a:r>
              <a:rPr lang="cs-CZ" sz="3600" dirty="0" smtClean="0"/>
              <a:t>= nejvyšší kopce nebo hory, které nejsou o samotě, ale tvoří skupiny.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Pohraniční pohoří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492896"/>
            <a:ext cx="4040188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Krkonoše</a:t>
            </a:r>
          </a:p>
          <a:p>
            <a:pPr marL="0" indent="0">
              <a:buNone/>
            </a:pPr>
            <a:r>
              <a:rPr lang="cs-CZ" dirty="0" smtClean="0"/>
              <a:t>Orlické hory</a:t>
            </a:r>
          </a:p>
          <a:p>
            <a:pPr marL="0" indent="0">
              <a:buNone/>
            </a:pPr>
            <a:r>
              <a:rPr lang="cs-CZ" dirty="0" smtClean="0"/>
              <a:t>Jeseníky </a:t>
            </a:r>
          </a:p>
          <a:p>
            <a:pPr marL="0" indent="0">
              <a:buNone/>
            </a:pPr>
            <a:r>
              <a:rPr lang="cs-CZ" dirty="0" smtClean="0"/>
              <a:t>Beskydy</a:t>
            </a:r>
          </a:p>
          <a:p>
            <a:pPr marL="0" indent="0">
              <a:buNone/>
            </a:pPr>
            <a:r>
              <a:rPr lang="cs-CZ" dirty="0" smtClean="0"/>
              <a:t>Javorníky</a:t>
            </a:r>
          </a:p>
          <a:p>
            <a:pPr marL="0" indent="0">
              <a:buNone/>
            </a:pPr>
            <a:r>
              <a:rPr lang="cs-CZ" dirty="0" smtClean="0"/>
              <a:t>Bílé Karpaty</a:t>
            </a:r>
          </a:p>
          <a:p>
            <a:pPr marL="0" indent="0">
              <a:buNone/>
            </a:pPr>
            <a:r>
              <a:rPr lang="cs-CZ" dirty="0" smtClean="0"/>
              <a:t>Šumava</a:t>
            </a:r>
          </a:p>
          <a:p>
            <a:pPr marL="0" indent="0">
              <a:buNone/>
            </a:pPr>
            <a:r>
              <a:rPr lang="cs-CZ" dirty="0" smtClean="0"/>
              <a:t>Český les</a:t>
            </a:r>
          </a:p>
          <a:p>
            <a:pPr marL="0" indent="0">
              <a:buNone/>
            </a:pPr>
            <a:r>
              <a:rPr lang="cs-CZ" dirty="0" smtClean="0"/>
              <a:t>Krušné hory</a:t>
            </a:r>
          </a:p>
          <a:p>
            <a:pPr marL="0" indent="0">
              <a:buNone/>
            </a:pPr>
            <a:r>
              <a:rPr lang="cs-CZ" dirty="0" smtClean="0"/>
              <a:t>Jizerské hory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Nejvyšší hora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2492896"/>
            <a:ext cx="4041775" cy="41044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Sněžka</a:t>
            </a:r>
          </a:p>
          <a:p>
            <a:pPr marL="0" indent="0">
              <a:buNone/>
            </a:pPr>
            <a:r>
              <a:rPr lang="cs-CZ" dirty="0" smtClean="0"/>
              <a:t>Velká Deštná</a:t>
            </a:r>
          </a:p>
          <a:p>
            <a:pPr marL="0" indent="0">
              <a:buNone/>
            </a:pPr>
            <a:r>
              <a:rPr lang="cs-CZ" dirty="0" smtClean="0"/>
              <a:t>Praděd</a:t>
            </a:r>
          </a:p>
          <a:p>
            <a:pPr marL="0" indent="0">
              <a:buNone/>
            </a:pPr>
            <a:r>
              <a:rPr lang="cs-CZ" dirty="0" smtClean="0"/>
              <a:t>Lysá Hora</a:t>
            </a:r>
          </a:p>
          <a:p>
            <a:pPr marL="0" indent="0">
              <a:buNone/>
            </a:pPr>
            <a:r>
              <a:rPr lang="cs-CZ" dirty="0" smtClean="0"/>
              <a:t>Velký Javorník</a:t>
            </a:r>
          </a:p>
          <a:p>
            <a:pPr marL="0" indent="0">
              <a:buNone/>
            </a:pPr>
            <a:r>
              <a:rPr lang="cs-CZ" dirty="0" smtClean="0"/>
              <a:t>Velká Javořina</a:t>
            </a:r>
          </a:p>
          <a:p>
            <a:pPr marL="0" indent="0">
              <a:buNone/>
            </a:pPr>
            <a:r>
              <a:rPr lang="cs-CZ" dirty="0" smtClean="0"/>
              <a:t>Plechý</a:t>
            </a:r>
          </a:p>
          <a:p>
            <a:pPr marL="0" indent="0">
              <a:buNone/>
            </a:pPr>
            <a:r>
              <a:rPr lang="cs-CZ" dirty="0" err="1" smtClean="0"/>
              <a:t>Čerchov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Klínovec</a:t>
            </a:r>
          </a:p>
          <a:p>
            <a:pPr marL="0" indent="0">
              <a:buNone/>
            </a:pPr>
            <a:r>
              <a:rPr lang="cs-CZ" dirty="0" smtClean="0"/>
              <a:t>Smrk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2958120" y="2619980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195736" y="3035050"/>
            <a:ext cx="978408" cy="197977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275856" y="3438086"/>
            <a:ext cx="978408" cy="181737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772963" y="3823920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195101" y="4192283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262167" y="4608263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291548" y="4994239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979712" y="5346924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435307" y="5816415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313140" y="6203985"/>
            <a:ext cx="978408" cy="242316"/>
          </a:xfrm>
          <a:prstGeom prst="rightArrow">
            <a:avLst/>
          </a:prstGeom>
          <a:solidFill>
            <a:srgbClr val="40D80A"/>
          </a:solidFill>
          <a:ln>
            <a:solidFill>
              <a:srgbClr val="2E9D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nitrozemí</a:t>
            </a:r>
            <a:endParaRPr lang="cs-CZ" dirty="0"/>
          </a:p>
        </p:txBody>
      </p:sp>
      <p:sp>
        <p:nvSpPr>
          <p:cNvPr id="2" name="Svislý svitek 1"/>
          <p:cNvSpPr/>
          <p:nvPr/>
        </p:nvSpPr>
        <p:spPr>
          <a:xfrm>
            <a:off x="323528" y="1217534"/>
            <a:ext cx="8568952" cy="5328592"/>
          </a:xfrm>
          <a:prstGeom prst="verticalScroll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České středohoří - tvoří ho nečinné sopky : Říp, Trosky, Kunětická hora</a:t>
            </a:r>
          </a:p>
          <a:p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- nejvyšší vrchol je </a:t>
            </a:r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Milešovka</a:t>
            </a:r>
          </a:p>
          <a:p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Doupovské </a:t>
            </a:r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hory - největší sopečné </a:t>
            </a:r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pohoří</a:t>
            </a:r>
          </a:p>
          <a:p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Brdy</a:t>
            </a:r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Železné hory</a:t>
            </a:r>
          </a:p>
          <a:p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Českomoravská vrchovina</a:t>
            </a:r>
          </a:p>
          <a:p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Drahanská vrchovina</a:t>
            </a:r>
          </a:p>
        </p:txBody>
      </p:sp>
    </p:spTree>
    <p:extLst>
      <p:ext uri="{BB962C8B-B14F-4D97-AF65-F5344CB8AC3E}">
        <p14:creationId xmlns:p14="http://schemas.microsoft.com/office/powerpoint/2010/main" val="108847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fotky\Sněžka\P10005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19"/>
            <a:ext cx="9140908" cy="685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Sněžka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44644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-   nejvyšší hora ČR měřící 1602 m. n. m.</a:t>
            </a:r>
          </a:p>
          <a:p>
            <a:pPr>
              <a:buFontTx/>
              <a:buChar char="-"/>
            </a:pPr>
            <a:r>
              <a:rPr lang="cs-CZ" sz="3500" b="1" dirty="0"/>
              <a:t>n</a:t>
            </a:r>
            <a:r>
              <a:rPr lang="cs-CZ" sz="3500" b="1" dirty="0" smtClean="0"/>
              <a:t>ázev od slova sněžná = pokrytá sněhem</a:t>
            </a:r>
          </a:p>
          <a:p>
            <a:pPr>
              <a:buFontTx/>
              <a:buChar char="-"/>
            </a:pPr>
            <a:r>
              <a:rPr lang="cs-CZ" sz="3500" b="1" dirty="0"/>
              <a:t>p</a:t>
            </a:r>
            <a:r>
              <a:rPr lang="cs-CZ" sz="3500" b="1" dirty="0" smtClean="0"/>
              <a:t>řes vrchol vede česko-polská státní hranice</a:t>
            </a:r>
          </a:p>
          <a:p>
            <a:pPr marL="0" indent="0">
              <a:buNone/>
            </a:pPr>
            <a:r>
              <a:rPr lang="cs-CZ" sz="3500" b="1" dirty="0" smtClean="0"/>
              <a:t>Cesta na Sněžku</a:t>
            </a:r>
          </a:p>
          <a:p>
            <a:pPr>
              <a:buFontTx/>
              <a:buChar char="-"/>
            </a:pPr>
            <a:r>
              <a:rPr lang="cs-CZ" sz="3500" b="1" dirty="0" smtClean="0"/>
              <a:t>pěšky nebo lanovkou přes Růžovou horu z Pece pod Sněžkou</a:t>
            </a:r>
          </a:p>
          <a:p>
            <a:pPr>
              <a:buFontTx/>
              <a:buChar char="-"/>
            </a:pPr>
            <a:r>
              <a:rPr lang="cs-CZ" sz="3500" b="1" dirty="0" smtClean="0"/>
              <a:t>pěšky z Pomezních bud</a:t>
            </a:r>
          </a:p>
          <a:p>
            <a:pPr marL="0" indent="0">
              <a:buNone/>
            </a:pPr>
            <a:r>
              <a:rPr lang="cs-CZ" sz="3500" b="1" dirty="0" smtClean="0"/>
              <a:t>Polská strana - hotel s meteorologickou stanicí</a:t>
            </a:r>
          </a:p>
          <a:p>
            <a:pPr marL="0" indent="0">
              <a:buNone/>
            </a:pPr>
            <a:r>
              <a:rPr lang="cs-CZ" sz="3500" b="1" dirty="0" smtClean="0"/>
              <a:t>Česká strana - česká poštovna</a:t>
            </a:r>
            <a:endParaRPr lang="cs-CZ" sz="3500" b="1" dirty="0"/>
          </a:p>
        </p:txBody>
      </p:sp>
    </p:spTree>
    <p:extLst>
      <p:ext uri="{BB962C8B-B14F-4D97-AF65-F5344CB8AC3E}">
        <p14:creationId xmlns:p14="http://schemas.microsoft.com/office/powerpoint/2010/main" val="2658677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tvořeny vápencovými horninami</a:t>
            </a:r>
          </a:p>
          <a:p>
            <a:pPr>
              <a:buFontTx/>
              <a:buChar char="-"/>
            </a:pPr>
            <a:r>
              <a:rPr lang="cs-CZ" dirty="0" smtClean="0"/>
              <a:t>vznikaly pod zemským povrchem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Moravský kras </a:t>
            </a:r>
            <a:r>
              <a:rPr lang="cs-CZ" dirty="0" smtClean="0"/>
              <a:t>- nejvíce jeskyní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nejdelší jeskynní systém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propast </a:t>
            </a:r>
            <a:r>
              <a:rPr lang="cs-CZ" b="1" dirty="0" smtClean="0"/>
              <a:t>Macocha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Desktop\macoch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111" y="3140968"/>
            <a:ext cx="232225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96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SKALNÍ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tvořena pískovcem</a:t>
            </a:r>
          </a:p>
          <a:p>
            <a:pPr marL="0" indent="0">
              <a:buNone/>
            </a:pPr>
            <a:r>
              <a:rPr lang="cs-CZ" b="1" dirty="0" smtClean="0"/>
              <a:t>Český ráj</a:t>
            </a:r>
          </a:p>
          <a:p>
            <a:pPr marL="0" indent="0">
              <a:buNone/>
            </a:pPr>
            <a:r>
              <a:rPr lang="cs-CZ" b="1" dirty="0" smtClean="0"/>
              <a:t>Prachovské skály</a:t>
            </a:r>
          </a:p>
          <a:p>
            <a:pPr marL="0" indent="0">
              <a:buNone/>
            </a:pPr>
            <a:r>
              <a:rPr lang="cs-CZ" b="1" dirty="0" smtClean="0"/>
              <a:t>Adršpašsko-teplické skály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yužití </a:t>
            </a:r>
            <a:r>
              <a:rPr lang="cs-CZ" dirty="0" smtClean="0"/>
              <a:t>: turistika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horolezectví</a:t>
            </a:r>
            <a:endParaRPr lang="cs-CZ" dirty="0"/>
          </a:p>
        </p:txBody>
      </p:sp>
      <p:pic>
        <p:nvPicPr>
          <p:cNvPr id="3075" name="Picture 3" descr="C:\Users\Simona\Desktop\Simča\Prachovské skály\dnes 22.1.2010 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264" y="4077072"/>
            <a:ext cx="3016632" cy="22624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Simona\Desktop\Simča\Prachovské skály\dnes 22.1.2010 1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743" y="2348880"/>
            <a:ext cx="2592288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83531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NÍŽINY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Polabská nížina </a:t>
            </a:r>
            <a:r>
              <a:rPr lang="cs-CZ" dirty="0" smtClean="0"/>
              <a:t>- podél řeky Labe, Vltavy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nejúrodnější český kraj</a:t>
            </a:r>
          </a:p>
          <a:p>
            <a:pPr marL="0" indent="0">
              <a:buNone/>
            </a:pPr>
            <a:r>
              <a:rPr lang="cs-CZ" b="1" dirty="0" smtClean="0"/>
              <a:t>Hornomoravský úval </a:t>
            </a:r>
            <a:r>
              <a:rPr lang="cs-CZ" dirty="0" smtClean="0"/>
              <a:t>- kolem řeky Moravy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nejúrodnější část Haná</a:t>
            </a:r>
          </a:p>
          <a:p>
            <a:pPr marL="0" indent="0">
              <a:buNone/>
            </a:pPr>
            <a:r>
              <a:rPr lang="cs-CZ" b="1" dirty="0" smtClean="0"/>
              <a:t>Dolnomoravský úval </a:t>
            </a:r>
            <a:r>
              <a:rPr lang="cs-CZ" dirty="0" smtClean="0"/>
              <a:t>- kolem řeky Moravy</a:t>
            </a:r>
          </a:p>
          <a:p>
            <a:pPr marL="0" indent="0">
              <a:buNone/>
            </a:pPr>
            <a:r>
              <a:rPr lang="cs-CZ" b="1" dirty="0" smtClean="0"/>
              <a:t>Dyjsko-svratecký úval </a:t>
            </a:r>
            <a:r>
              <a:rPr lang="cs-CZ" dirty="0" smtClean="0"/>
              <a:t>- na jih od Brna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- nejúrodnější oblast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- protéká řeka Dyje, Svratka</a:t>
            </a:r>
          </a:p>
        </p:txBody>
      </p:sp>
    </p:spTree>
    <p:extLst>
      <p:ext uri="{BB962C8B-B14F-4D97-AF65-F5344CB8AC3E}">
        <p14:creationId xmlns:p14="http://schemas.microsoft.com/office/powerpoint/2010/main" val="206424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75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75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25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75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LESY A OCHRANA PŘÍRODY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istorie: nížiny - lužní lesy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dubové háje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vrchoviny - bukové pralesy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hornatiny - bukové pralesy</a:t>
            </a:r>
          </a:p>
          <a:p>
            <a:pPr marL="0" indent="0">
              <a:buNone/>
            </a:pPr>
            <a:r>
              <a:rPr lang="cs-CZ" b="1" dirty="0" smtClean="0"/>
              <a:t>Lidé a příroda</a:t>
            </a:r>
          </a:p>
          <a:p>
            <a:pPr>
              <a:buFontTx/>
              <a:buChar char="-"/>
            </a:pPr>
            <a:r>
              <a:rPr lang="cs-CZ" dirty="0" smtClean="0"/>
              <a:t>těžba dřeva</a:t>
            </a:r>
          </a:p>
          <a:p>
            <a:pPr>
              <a:buFontTx/>
              <a:buChar char="-"/>
            </a:pPr>
            <a:r>
              <a:rPr lang="cs-CZ" dirty="0" smtClean="0"/>
              <a:t>odlesňování</a:t>
            </a:r>
          </a:p>
          <a:p>
            <a:pPr>
              <a:buFontTx/>
              <a:buChar char="-"/>
            </a:pPr>
            <a:r>
              <a:rPr lang="cs-CZ" dirty="0" smtClean="0"/>
              <a:t>pěstování zemědělských plodin</a:t>
            </a:r>
          </a:p>
          <a:p>
            <a:pPr marL="0" indent="0">
              <a:buNone/>
            </a:pPr>
            <a:r>
              <a:rPr lang="cs-CZ" dirty="0" smtClean="0"/>
              <a:t>Nové vysazování lesů - 16. století</a:t>
            </a:r>
          </a:p>
          <a:p>
            <a:pPr marL="0" indent="0">
              <a:buNone/>
            </a:pPr>
            <a:r>
              <a:rPr lang="cs-CZ" b="1" dirty="0" smtClean="0"/>
              <a:t>Smíšené lesy</a:t>
            </a:r>
          </a:p>
          <a:p>
            <a:pPr marL="0" indent="0">
              <a:buNone/>
            </a:pPr>
            <a:r>
              <a:rPr lang="cs-CZ" b="1" dirty="0" smtClean="0"/>
              <a:t>Jehličnaté lesy</a:t>
            </a:r>
          </a:p>
          <a:p>
            <a:pPr marL="0" indent="0">
              <a:buNone/>
            </a:pPr>
            <a:r>
              <a:rPr lang="cs-CZ" b="1" dirty="0" smtClean="0"/>
              <a:t>Listnaté lesy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76945"/>
            <a:ext cx="2520280" cy="189021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48911"/>
            <a:ext cx="2465851" cy="1849388"/>
          </a:xfrm>
          <a:prstGeom prst="round2DiagRect">
            <a:avLst>
              <a:gd name="adj1" fmla="val 25471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96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CHRÁNĚNÉ KRAJINNÉ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25 chráněných krajinných oblastí a 6 z nich zařazeno mezi rezervace UNESCO</a:t>
            </a:r>
          </a:p>
          <a:p>
            <a:pPr marL="0" indent="0">
              <a:buNone/>
            </a:pPr>
            <a:r>
              <a:rPr lang="cs-CZ" dirty="0" smtClean="0"/>
              <a:t>Třeboňsko</a:t>
            </a:r>
          </a:p>
          <a:p>
            <a:pPr marL="0" indent="0">
              <a:buNone/>
            </a:pPr>
            <a:r>
              <a:rPr lang="cs-CZ" dirty="0" smtClean="0"/>
              <a:t>Křivoklátsko</a:t>
            </a:r>
          </a:p>
          <a:p>
            <a:pPr marL="0" indent="0">
              <a:buNone/>
            </a:pPr>
            <a:r>
              <a:rPr lang="cs-CZ" dirty="0" smtClean="0"/>
              <a:t>Pálava</a:t>
            </a:r>
          </a:p>
          <a:p>
            <a:pPr marL="0" indent="0">
              <a:buNone/>
            </a:pPr>
            <a:r>
              <a:rPr lang="cs-CZ" dirty="0" smtClean="0"/>
              <a:t>Krkonoše</a:t>
            </a:r>
          </a:p>
          <a:p>
            <a:pPr marL="0" indent="0">
              <a:buNone/>
            </a:pPr>
            <a:r>
              <a:rPr lang="cs-CZ" dirty="0" smtClean="0"/>
              <a:t>Šumava</a:t>
            </a:r>
          </a:p>
          <a:p>
            <a:pPr marL="0" indent="0">
              <a:buNone/>
            </a:pPr>
            <a:r>
              <a:rPr lang="cs-CZ" dirty="0" smtClean="0"/>
              <a:t>Bílé Karpaty</a:t>
            </a:r>
            <a:endParaRPr lang="cs-CZ" dirty="0"/>
          </a:p>
        </p:txBody>
      </p:sp>
      <p:pic>
        <p:nvPicPr>
          <p:cNvPr id="6146" name="Picture 2" descr="C:\Users\Simona\Desktop\Simča\Třeboň\Rybník Svět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43501"/>
            <a:ext cx="2448272" cy="18362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fotky\sněžka 2011\P102097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193" y="2618193"/>
            <a:ext cx="2784309" cy="20882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27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PARKY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 Krkonoše - KRNAP</a:t>
            </a:r>
          </a:p>
          <a:p>
            <a:pPr marL="0" indent="0">
              <a:buNone/>
            </a:pPr>
            <a:r>
              <a:rPr lang="cs-CZ" dirty="0" smtClean="0"/>
              <a:t>2 České Švýcarsko</a:t>
            </a:r>
          </a:p>
          <a:p>
            <a:pPr marL="0" indent="0">
              <a:buNone/>
            </a:pPr>
            <a:r>
              <a:rPr lang="cs-CZ" dirty="0" smtClean="0"/>
              <a:t>3 Podyjí </a:t>
            </a:r>
          </a:p>
          <a:p>
            <a:pPr marL="0" indent="0">
              <a:buNone/>
            </a:pPr>
            <a:r>
              <a:rPr lang="cs-CZ" dirty="0" smtClean="0"/>
              <a:t>4 Šumava</a:t>
            </a:r>
          </a:p>
        </p:txBody>
      </p:sp>
      <p:pic>
        <p:nvPicPr>
          <p:cNvPr id="1026" name="Picture 2" descr="C:\Users\Simona\Pictures\2012-02-26 c\c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4" t="41613" r="40569" b="4675"/>
          <a:stretch/>
        </p:blipFill>
        <p:spPr bwMode="auto">
          <a:xfrm rot="5400000">
            <a:off x="4059635" y="1989629"/>
            <a:ext cx="3184970" cy="504056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4608004" y="3248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32129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0871" y="521772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503306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85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Vyjmenujte alespoň 5 pohraničních pohoří.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2) Jaká je nejvyšší hora Šumavy, Krkonoš a Beskyd?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3) Kde se nachází Milešovka?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 Jaké je největší sopečné pohoří?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5) Co je to Macocha a kde se nachází?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9677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6) Čím jsou tvořena skalní města a které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7) Co víte o Dyjsko-svrateckém úvalu?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Jaká nížina se nachází podél řeky Labe a Vltavy?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9) Jaké druhy lesů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10) Vyjmenujte naše Národní parky.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37113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8789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Doplňte správná čísla k pohoří</a:t>
            </a:r>
            <a:endParaRPr lang="cs-CZ" b="1" dirty="0"/>
          </a:p>
        </p:txBody>
      </p:sp>
      <p:pic>
        <p:nvPicPr>
          <p:cNvPr id="2050" name="Picture 2" descr="C:\Users\Simona\Pictures\2012-02-26 c\c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9" t="7152" r="12864" b="59686"/>
          <a:stretch/>
        </p:blipFill>
        <p:spPr bwMode="auto">
          <a:xfrm rot="10800000">
            <a:off x="3205870" y="2217234"/>
            <a:ext cx="5220180" cy="331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628800"/>
            <a:ext cx="2232248" cy="420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1 Krušné hory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2 Šumava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3 Krkonoše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4 Orlické hory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5 Český les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6 Jizerské hory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7 Bílé Karpaty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8 Beskydy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9 Jeseníky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10 Javorníky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79524" y="2596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39564" y="4725144"/>
            <a:ext cx="160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596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1162" y="322883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73097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21723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49098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00392" y="428381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3068960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30364" y="465314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7976" y="5679267"/>
            <a:ext cx="21502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Kontrola  - kliknutí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5806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665089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povrchem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České republiky.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452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2193302"/>
              </p:ext>
            </p:extLst>
          </p:nvPr>
        </p:nvGraphicFramePr>
        <p:xfrm>
          <a:off x="827584" y="2708920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Obrázky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 vlastních zdrojů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http://cs.wikipedia.org/wiki/Les</a:t>
                      </a:r>
                    </a:p>
                    <a:p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Prezentace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obsahuje animace.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50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622</Words>
  <Application>Microsoft Office PowerPoint</Application>
  <PresentationFormat>Předvádění na obrazovce (4:3)</PresentationFormat>
  <Paragraphs>182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POVRCH ČESKÉ REPUBLIKY</vt:lpstr>
      <vt:lpstr>Prezentace aplikace PowerPoint</vt:lpstr>
      <vt:lpstr>POVRCH ČESKÉ REPUBLIKY</vt:lpstr>
      <vt:lpstr>POHOŘÍ = nejvyšší kopce nebo hory, které nejsou o samotě, ale tvoří skupiny.</vt:lpstr>
      <vt:lpstr>Vnitrozemí</vt:lpstr>
      <vt:lpstr>Sněžka </vt:lpstr>
      <vt:lpstr>JESKYNĚ</vt:lpstr>
      <vt:lpstr>SKALNÍ MĚSTA</vt:lpstr>
      <vt:lpstr>NÍŽINY</vt:lpstr>
      <vt:lpstr>LESY A OCHRANA PŘÍRODY</vt:lpstr>
      <vt:lpstr>CHRÁNĚNÉ KRAJINNÉ OBLASTI</vt:lpstr>
      <vt:lpstr>NÁRODNÍ PARKY</vt:lpstr>
      <vt:lpstr>Napište správné odpovědi</vt:lpstr>
      <vt:lpstr>Prezentace aplikace PowerPoint</vt:lpstr>
      <vt:lpstr>Doplňte správná čísla k pohoří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ČESKÉ REPUBLIKY</dc:title>
  <dc:creator>Simona</dc:creator>
  <cp:lastModifiedBy>Zdeněk Kubík</cp:lastModifiedBy>
  <cp:revision>68</cp:revision>
  <dcterms:created xsi:type="dcterms:W3CDTF">2012-02-15T18:10:05Z</dcterms:created>
  <dcterms:modified xsi:type="dcterms:W3CDTF">2012-06-25T05:59:19Z</dcterms:modified>
</cp:coreProperties>
</file>