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24CDE-6C90-4972-9F36-57BB7DFE928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8671A-B0FD-4CD2-87E6-A179D6E307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03991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24CDE-6C90-4972-9F36-57BB7DFE928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8671A-B0FD-4CD2-87E6-A179D6E307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560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24CDE-6C90-4972-9F36-57BB7DFE928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8671A-B0FD-4CD2-87E6-A179D6E307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76885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24CDE-6C90-4972-9F36-57BB7DFE928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8671A-B0FD-4CD2-87E6-A179D6E307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46121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24CDE-6C90-4972-9F36-57BB7DFE928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8671A-B0FD-4CD2-87E6-A179D6E307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6976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24CDE-6C90-4972-9F36-57BB7DFE928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8671A-B0FD-4CD2-87E6-A179D6E307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0784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24CDE-6C90-4972-9F36-57BB7DFE928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8671A-B0FD-4CD2-87E6-A179D6E307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30251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24CDE-6C90-4972-9F36-57BB7DFE928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8671A-B0FD-4CD2-87E6-A179D6E307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92154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24CDE-6C90-4972-9F36-57BB7DFE928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8671A-B0FD-4CD2-87E6-A179D6E307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9740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24CDE-6C90-4972-9F36-57BB7DFE928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8671A-B0FD-4CD2-87E6-A179D6E307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00721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24CDE-6C90-4972-9F36-57BB7DFE928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8671A-B0FD-4CD2-87E6-A179D6E307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61016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40000"/>
                <a:lumOff val="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324CDE-6C90-4972-9F36-57BB7DFE928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98671A-B0FD-4CD2-87E6-A179D6E307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62847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krasna-divka.bloger.cz/Podzim/Podzim" TargetMode="External"/><Relationship Id="rId2" Type="http://schemas.openxmlformats.org/officeDocument/2006/relationships/hyperlink" Target="http://www.knihovnabbb.cz/cz/node/154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office.microsoft.com/cs-cz/images/rocni-doby-CM079001930.aspx?qu=l%C3%A9to&amp;ex=1" TargetMode="External"/><Relationship Id="rId4" Type="http://schemas.openxmlformats.org/officeDocument/2006/relationships/hyperlink" Target="http://www.j-morava.cz/zajimavosti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PODNEBÍ A POČASÍ ČESKÉ REPUBLIKY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1331640" y="2413338"/>
            <a:ext cx="698477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Název školy:  Základní škola Karla Klíče Hostinné</a:t>
            </a:r>
          </a:p>
          <a:p>
            <a:r>
              <a:rPr lang="cs-CZ" dirty="0" smtClean="0"/>
              <a:t>Autor:  Mgr. Simona Stránská</a:t>
            </a:r>
          </a:p>
          <a:p>
            <a:r>
              <a:rPr lang="cs-CZ" dirty="0" smtClean="0"/>
              <a:t>Název</a:t>
            </a:r>
            <a:r>
              <a:rPr lang="cs-CZ" smtClean="0"/>
              <a:t>:  </a:t>
            </a:r>
            <a:r>
              <a:rPr lang="cs-CZ" smtClean="0"/>
              <a:t>VY_32_INOVACE_11_A_04_Podnebí </a:t>
            </a:r>
            <a:r>
              <a:rPr lang="cs-CZ" dirty="0" smtClean="0"/>
              <a:t>a počasí České republiky</a:t>
            </a:r>
          </a:p>
          <a:p>
            <a:r>
              <a:rPr lang="cs-CZ" dirty="0" smtClean="0"/>
              <a:t>Téma: Vlastivěda - Česká republika  </a:t>
            </a:r>
          </a:p>
          <a:p>
            <a:r>
              <a:rPr lang="cs-CZ" dirty="0" smtClean="0"/>
              <a:t>Číslo projektu: CZ.1.07/1.4.00/21.2131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72514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98001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4804140"/>
              </p:ext>
            </p:extLst>
          </p:nvPr>
        </p:nvGraphicFramePr>
        <p:xfrm>
          <a:off x="1187624" y="1628800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15. ledna 2012 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24.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ledna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republika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Podnebí a počasí České republiky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Podnebí, počasí, teplota vzduchu,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srážky, oblačnost,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roční období.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85514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PODNEBÍ A POČASÍ ČESKÉ REPUBLIKY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PODNEBÍ</a:t>
            </a:r>
            <a:r>
              <a:rPr lang="cs-CZ" dirty="0" smtClean="0"/>
              <a:t> = pravidelné a opakující se počasí</a:t>
            </a:r>
          </a:p>
          <a:p>
            <a:pPr marL="0" indent="0">
              <a:buNone/>
            </a:pPr>
            <a:r>
              <a:rPr lang="cs-CZ" b="1" dirty="0" smtClean="0"/>
              <a:t>POČAS</a:t>
            </a:r>
            <a:r>
              <a:rPr lang="cs-CZ" dirty="0" smtClean="0"/>
              <a:t>Í = stav ovzduší v daném okamžiku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- určujeme a) teplotu vzduchu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b) oblačnost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c) množství srážek</a:t>
            </a:r>
          </a:p>
          <a:p>
            <a:pPr marL="0" indent="0">
              <a:buNone/>
            </a:pPr>
            <a:r>
              <a:rPr lang="cs-CZ" b="1" dirty="0" smtClean="0"/>
              <a:t>TEPLOTA VZDUCHU </a:t>
            </a:r>
            <a:r>
              <a:rPr lang="cs-CZ" dirty="0" smtClean="0"/>
              <a:t>- měříme teploměrem ve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stupních Celsia</a:t>
            </a:r>
          </a:p>
          <a:p>
            <a:pPr marL="0" indent="0">
              <a:buNone/>
            </a:pPr>
            <a:r>
              <a:rPr lang="cs-CZ" b="1" dirty="0" smtClean="0"/>
              <a:t>OBLAČNOST</a:t>
            </a:r>
            <a:r>
              <a:rPr lang="cs-CZ" dirty="0" smtClean="0"/>
              <a:t> - jak velká část oblohy je pokryta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mraky</a:t>
            </a:r>
          </a:p>
          <a:p>
            <a:pPr marL="0" indent="0">
              <a:buNone/>
            </a:pPr>
            <a:r>
              <a:rPr lang="cs-CZ" b="1" dirty="0" smtClean="0"/>
              <a:t>SRÁŽKY</a:t>
            </a:r>
            <a:r>
              <a:rPr lang="cs-CZ" dirty="0" smtClean="0"/>
              <a:t> - déšť, rosa, kroupy, sníh</a:t>
            </a:r>
          </a:p>
          <a:p>
            <a:pPr marL="0" indent="0">
              <a:buNone/>
            </a:pPr>
            <a:r>
              <a:rPr lang="cs-CZ" b="1" dirty="0" smtClean="0"/>
              <a:t>VÍTR</a:t>
            </a:r>
            <a:r>
              <a:rPr lang="cs-CZ" dirty="0" smtClean="0"/>
              <a:t> = proudící vzduch</a:t>
            </a:r>
          </a:p>
        </p:txBody>
      </p:sp>
    </p:spTree>
    <p:extLst>
      <p:ext uri="{BB962C8B-B14F-4D97-AF65-F5344CB8AC3E}">
        <p14:creationId xmlns:p14="http://schemas.microsoft.com/office/powerpoint/2010/main" val="460748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6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500"/>
                            </p:stCondLst>
                            <p:childTnLst>
                              <p:par>
                                <p:cTn id="15" presetID="2" presetClass="entr" presetSubtype="6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1000"/>
                            </p:stCondLst>
                            <p:childTnLst>
                              <p:par>
                                <p:cTn id="20" presetID="2" presetClass="entr" presetSubtype="6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500"/>
                            </p:stCondLst>
                            <p:childTnLst>
                              <p:par>
                                <p:cTn id="25" presetID="2" presetClass="entr" presetSubtype="6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0"/>
                            </p:stCondLst>
                            <p:childTnLst>
                              <p:par>
                                <p:cTn id="30" presetID="2" presetClass="entr" presetSubtype="6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4500"/>
                            </p:stCondLst>
                            <p:childTnLst>
                              <p:par>
                                <p:cTn id="35" presetID="2" presetClass="entr" presetSubtype="6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9000"/>
                            </p:stCondLst>
                            <p:childTnLst>
                              <p:par>
                                <p:cTn id="40" presetID="2" presetClass="entr" presetSubtype="6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3500"/>
                            </p:stCondLst>
                            <p:childTnLst>
                              <p:par>
                                <p:cTn id="45" presetID="2" presetClass="entr" presetSubtype="6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8000"/>
                            </p:stCondLst>
                            <p:childTnLst>
                              <p:par>
                                <p:cTn id="50" presetID="2" presetClass="entr" presetSubtype="6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42500"/>
                            </p:stCondLst>
                            <p:childTnLst>
                              <p:par>
                                <p:cTn id="55" presetID="2" presetClass="entr" presetSubtype="6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imona\Desktop\Simča\Praha\Petřín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ČESKÁ REPUBLIKA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08720"/>
            <a:ext cx="8928992" cy="504056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900" b="1" dirty="0" smtClean="0"/>
              <a:t>Počasí je v různých místech ČR rozdílné.</a:t>
            </a:r>
          </a:p>
          <a:p>
            <a:pPr marL="0" indent="0">
              <a:buNone/>
            </a:pPr>
            <a:r>
              <a:rPr lang="cs-CZ" sz="3900" b="1" dirty="0" smtClean="0"/>
              <a:t>Česká republika - mírný podnebný pás</a:t>
            </a:r>
          </a:p>
          <a:p>
            <a:pPr marL="0" indent="0">
              <a:buNone/>
            </a:pPr>
            <a:r>
              <a:rPr lang="cs-CZ" sz="3900" b="1" dirty="0"/>
              <a:t> </a:t>
            </a:r>
            <a:r>
              <a:rPr lang="cs-CZ" sz="3900" b="1" dirty="0" smtClean="0"/>
              <a:t>                            - nejsou: velká horka</a:t>
            </a:r>
          </a:p>
          <a:p>
            <a:pPr marL="0" indent="0">
              <a:buNone/>
            </a:pPr>
            <a:r>
              <a:rPr lang="cs-CZ" sz="3900" b="1" dirty="0"/>
              <a:t> </a:t>
            </a:r>
            <a:r>
              <a:rPr lang="cs-CZ" sz="3900" b="1" dirty="0" smtClean="0"/>
              <a:t>                                             kruté zimy</a:t>
            </a:r>
          </a:p>
          <a:p>
            <a:pPr marL="0" indent="0">
              <a:buNone/>
            </a:pPr>
            <a:r>
              <a:rPr lang="cs-CZ" sz="3900" b="1" dirty="0"/>
              <a:t> </a:t>
            </a:r>
            <a:r>
              <a:rPr lang="cs-CZ" sz="3900" b="1" dirty="0" smtClean="0"/>
              <a:t>                                             velká sucha</a:t>
            </a:r>
          </a:p>
          <a:p>
            <a:pPr marL="0" indent="0">
              <a:buNone/>
            </a:pPr>
            <a:r>
              <a:rPr lang="cs-CZ" sz="3900" b="1" dirty="0"/>
              <a:t> </a:t>
            </a:r>
            <a:r>
              <a:rPr lang="cs-CZ" sz="3900" b="1" dirty="0" smtClean="0"/>
              <a:t>                                             silné deště</a:t>
            </a:r>
          </a:p>
          <a:p>
            <a:pPr marL="0" indent="0">
              <a:buNone/>
            </a:pPr>
            <a:r>
              <a:rPr lang="cs-CZ" sz="3500" b="1" dirty="0"/>
              <a:t> </a:t>
            </a:r>
            <a:r>
              <a:rPr lang="cs-CZ" sz="3500" b="1" dirty="0" smtClean="0"/>
              <a:t>                        - teploty během roku -15°C do +28°C</a:t>
            </a:r>
          </a:p>
          <a:p>
            <a:pPr marL="0" indent="0">
              <a:buNone/>
            </a:pPr>
            <a:r>
              <a:rPr lang="cs-CZ" sz="3500" b="1" dirty="0"/>
              <a:t> </a:t>
            </a:r>
            <a:r>
              <a:rPr lang="cs-CZ" sz="3500" b="1" dirty="0" smtClean="0"/>
              <a:t>                           </a:t>
            </a:r>
            <a:endParaRPr lang="cs-CZ" sz="3500" b="1" dirty="0"/>
          </a:p>
        </p:txBody>
      </p:sp>
    </p:spTree>
    <p:extLst>
      <p:ext uri="{BB962C8B-B14F-4D97-AF65-F5344CB8AC3E}">
        <p14:creationId xmlns:p14="http://schemas.microsoft.com/office/powerpoint/2010/main" val="1322459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ROČNÍ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Střídání čtyř ročních období a) jaro       c) podzim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b) léto      d) zima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232" t="17648" r="3232" b="17648"/>
          <a:stretch/>
        </p:blipFill>
        <p:spPr bwMode="auto">
          <a:xfrm>
            <a:off x="401191" y="4327291"/>
            <a:ext cx="3095625" cy="20029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6578" y="3194760"/>
            <a:ext cx="2265061" cy="22650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31" b="16828"/>
          <a:stretch/>
        </p:blipFill>
        <p:spPr bwMode="auto">
          <a:xfrm>
            <a:off x="1475656" y="2282151"/>
            <a:ext cx="3095625" cy="20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53" b="11670"/>
          <a:stretch/>
        </p:blipFill>
        <p:spPr bwMode="auto">
          <a:xfrm>
            <a:off x="3203848" y="3966399"/>
            <a:ext cx="3095625" cy="2333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38312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750"/>
                            </p:stCondLst>
                            <p:childTnLst>
                              <p:par>
                                <p:cTn id="12" presetID="15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500"/>
                            </p:stCondLst>
                            <p:childTnLst>
                              <p:par>
                                <p:cTn id="19" presetID="15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250"/>
                            </p:stCondLst>
                            <p:childTnLst>
                              <p:par>
                                <p:cTn id="26" presetID="15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Nejteplejší oblast </a:t>
            </a:r>
            <a:r>
              <a:rPr lang="cs-CZ" dirty="0" smtClean="0"/>
              <a:t>- jižní Morava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- Praha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Nejchladnější oblast </a:t>
            </a:r>
            <a:r>
              <a:rPr lang="cs-CZ" dirty="0" smtClean="0"/>
              <a:t>- Krkonoše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- Šumava</a:t>
            </a:r>
          </a:p>
        </p:txBody>
      </p:sp>
      <p:pic>
        <p:nvPicPr>
          <p:cNvPr id="2" name="Picture 2" descr="C:\Users\Simona\Desktop\sněžk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545124"/>
            <a:ext cx="2843808" cy="21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196752"/>
            <a:ext cx="3125416" cy="2344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9718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Napište </a:t>
            </a:r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592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Co je to podnebí?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2) Co je to počasí?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3) V jakém podnebném pásu leží ČR?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4) Která roční období se u nás střídají?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5) Které oblasti jsou u nás nejchladnější a které nejteplejší?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………………………………………………………………..</a:t>
            </a:r>
          </a:p>
        </p:txBody>
      </p:sp>
    </p:spTree>
    <p:extLst>
      <p:ext uri="{BB962C8B-B14F-4D97-AF65-F5344CB8AC3E}">
        <p14:creationId xmlns:p14="http://schemas.microsoft.com/office/powerpoint/2010/main" val="4177092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2841904"/>
              </p:ext>
            </p:extLst>
          </p:nvPr>
        </p:nvGraphicFramePr>
        <p:xfrm>
          <a:off x="827584" y="332656"/>
          <a:ext cx="7358114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 podnebím a počasím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České republiky.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Místo kde žijeme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RNDr. Irena Smolová, Ph.D., Doc. RNDr. Zdeněk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Szczyrba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Ph.D.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978-80-7230-221-5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2)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51644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2840007"/>
              </p:ext>
            </p:extLst>
          </p:nvPr>
        </p:nvGraphicFramePr>
        <p:xfrm>
          <a:off x="827584" y="1412776"/>
          <a:ext cx="7358114" cy="43441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Obrázky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z vlastních zdrojů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Obrázky z internetu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>
                          <a:hlinkClick r:id="rId2"/>
                        </a:rPr>
                        <a:t>http://office.microsoft.com/cs-cz/images/rocni-doby-CM079001930.aspx?qu=zima&amp;ex=1#ai:MP900425208|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>
                          <a:hlinkClick r:id="rId3"/>
                        </a:rPr>
                        <a:t>http://office.microsoft.com/cs-cz/images/rocni-doby-CM079001930.aspx?qu=jaro&amp;ex=1#ai:MP900185202|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>
                          <a:hlinkClick r:id="rId4"/>
                        </a:rPr>
                        <a:t>http://office.microsoft.com/cs-cz/images/rocni-doby-CM079001930.aspx?qu=podzim&amp;ex=1#ai:MP900406900|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>
                          <a:hlinkClick r:id="rId5"/>
                        </a:rPr>
                        <a:t>http://office.microsoft.com/cs-cz/images/rocni-doby-CM079001930.aspx?qu=l%C3%A9to&amp;ex=1#ai:MP900426490|</a:t>
                      </a:r>
                      <a:endParaRPr lang="cs-CZ" sz="1800" dirty="0" smtClean="0"/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http://cs.wikipedia.org/wiki/Soubor:Praha,_Tr%C3%B3ja,_Botanick%C3%A1_zahrada,_vinice_svat%C3%A9_Kl%C3%A1ry.jpg</a:t>
                      </a:r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4121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397</Words>
  <Application>Microsoft Office PowerPoint</Application>
  <PresentationFormat>Předvádění na obrazovce (4:3)</PresentationFormat>
  <Paragraphs>90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PODNEBÍ A POČASÍ ČESKÉ REPUBLIKY</vt:lpstr>
      <vt:lpstr>Prezentace aplikace PowerPoint</vt:lpstr>
      <vt:lpstr>PODNEBÍ A POČASÍ ČESKÉ REPUBLIKY</vt:lpstr>
      <vt:lpstr>ČESKÁ REPUBLIKA</vt:lpstr>
      <vt:lpstr>ROČNÍ OBDOBÍ</vt:lpstr>
      <vt:lpstr>Prezentace aplikace PowerPoint</vt:lpstr>
      <vt:lpstr>Napište správné odpovědi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PODNEBÍ A POČASÍ</dc:title>
  <dc:creator>Simona</dc:creator>
  <cp:lastModifiedBy>Zdeněk Kubík</cp:lastModifiedBy>
  <cp:revision>44</cp:revision>
  <dcterms:created xsi:type="dcterms:W3CDTF">2012-02-12T18:49:27Z</dcterms:created>
  <dcterms:modified xsi:type="dcterms:W3CDTF">2012-06-25T05:58:21Z</dcterms:modified>
</cp:coreProperties>
</file>