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83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018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284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270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927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853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0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609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51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394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45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2">
                <a:lumMod val="60000"/>
                <a:lumOff val="40000"/>
              </a:schemeClr>
            </a:gs>
            <a:gs pos="100000">
              <a:schemeClr val="accent5">
                <a:lumMod val="40000"/>
                <a:lumOff val="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13E2D-03A4-453B-A5B2-CEA7EE61EDE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8D59C-82F5-4EAF-8EE4-F081DAC615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8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NEROSTNÉ BOHATSTVÍ, PRŮMYSL, ZEMĚDĚLSTVÍ A SLUŽBY ČR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2413338"/>
            <a:ext cx="70567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VY_32_INOVACE_11_A_05_Nerostné </a:t>
            </a:r>
            <a:r>
              <a:rPr lang="cs-CZ" dirty="0" smtClean="0"/>
              <a:t>bohatství, průmysl, zemědělství a služby ČR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Vlastivěda - Česká republika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94116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974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436465"/>
              </p:ext>
            </p:extLst>
          </p:nvPr>
        </p:nvGraphicFramePr>
        <p:xfrm>
          <a:off x="1187624" y="155679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ledna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Nerostné bohatství,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průmysl, zemědělství a služby České republiky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Průmysl, zemědělství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služby.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898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NEROSTNÉ BOHATSTVÍ, PRŮMYSL, ZEMĚDĚLSTVÍ A SLUŽBY ČR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Černé uhlí </a:t>
            </a:r>
            <a:r>
              <a:rPr lang="cs-CZ" dirty="0" smtClean="0"/>
              <a:t>- Ostravsko</a:t>
            </a:r>
          </a:p>
          <a:p>
            <a:pPr marL="0" indent="0">
              <a:buNone/>
            </a:pPr>
            <a:r>
              <a:rPr lang="cs-CZ" b="1" dirty="0" smtClean="0"/>
              <a:t>Hnědé uhlí </a:t>
            </a:r>
            <a:r>
              <a:rPr lang="cs-CZ" dirty="0" smtClean="0"/>
              <a:t>- Podkrušnohoří , Mostecko</a:t>
            </a:r>
          </a:p>
          <a:p>
            <a:pPr marL="0" indent="0">
              <a:buNone/>
            </a:pPr>
            <a:r>
              <a:rPr lang="cs-CZ" b="1" dirty="0" smtClean="0"/>
              <a:t>Ropa</a:t>
            </a:r>
            <a:r>
              <a:rPr lang="cs-CZ" dirty="0" smtClean="0"/>
              <a:t> - jižní Morava</a:t>
            </a:r>
          </a:p>
          <a:p>
            <a:pPr marL="0" indent="0">
              <a:buNone/>
            </a:pPr>
            <a:r>
              <a:rPr lang="cs-CZ" b="1" dirty="0" smtClean="0"/>
              <a:t>Zemní plyn </a:t>
            </a:r>
            <a:r>
              <a:rPr lang="cs-CZ" dirty="0" smtClean="0"/>
              <a:t>- jižní Morava</a:t>
            </a:r>
          </a:p>
          <a:p>
            <a:pPr marL="0" indent="0">
              <a:buNone/>
            </a:pPr>
            <a:r>
              <a:rPr lang="cs-CZ" b="1" dirty="0" smtClean="0"/>
              <a:t>Kaolin</a:t>
            </a:r>
            <a:r>
              <a:rPr lang="cs-CZ" dirty="0" smtClean="0"/>
              <a:t> - Karlovarsko, Plzeňsko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Těžba stavebního materiálu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Písek - okolí řek, jižní Čechy</a:t>
            </a:r>
          </a:p>
          <a:p>
            <a:pPr marL="0" indent="0">
              <a:buNone/>
            </a:pPr>
            <a:r>
              <a:rPr lang="cs-CZ" dirty="0" smtClean="0"/>
              <a:t>Vápenec - Český a Moravský kras</a:t>
            </a:r>
          </a:p>
          <a:p>
            <a:pPr marL="0" indent="0">
              <a:buNone/>
            </a:pPr>
            <a:r>
              <a:rPr lang="cs-CZ" dirty="0" smtClean="0"/>
              <a:t>Štěrk</a:t>
            </a:r>
          </a:p>
          <a:p>
            <a:pPr marL="0" indent="0">
              <a:buNone/>
            </a:pPr>
            <a:r>
              <a:rPr lang="cs-CZ" dirty="0" smtClean="0"/>
              <a:t>Stavební kámen - Českomoravská vrchovina</a:t>
            </a:r>
          </a:p>
          <a:p>
            <a:pPr marL="0" indent="0">
              <a:buNone/>
            </a:pPr>
            <a:r>
              <a:rPr lang="cs-CZ" dirty="0" smtClean="0"/>
              <a:t>Cihlářské suroviny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090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ENERGETICKÝ</a:t>
            </a:r>
            <a:r>
              <a:rPr lang="cs-CZ" dirty="0" smtClean="0"/>
              <a:t> - výroba elektrické energie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HUTNÍ</a:t>
            </a:r>
            <a:r>
              <a:rPr lang="cs-CZ" dirty="0" smtClean="0"/>
              <a:t> - výroba oceli - Ostravsko, Kladensko</a:t>
            </a:r>
          </a:p>
          <a:p>
            <a:pPr marL="0" indent="0">
              <a:buNone/>
            </a:pPr>
            <a:r>
              <a:rPr lang="cs-CZ" b="1" dirty="0" smtClean="0"/>
              <a:t>CHEMICKÝ</a:t>
            </a:r>
            <a:r>
              <a:rPr lang="cs-CZ" dirty="0" smtClean="0"/>
              <a:t> - výroba benzínu, zubních past, léků,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chemikálií - Kralupy nad Vltavou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- Pardubice</a:t>
            </a:r>
          </a:p>
          <a:p>
            <a:pPr marL="0" indent="0">
              <a:buNone/>
            </a:pPr>
            <a:r>
              <a:rPr lang="cs-CZ" b="1" dirty="0" smtClean="0"/>
              <a:t>SKLÁŘSKÝ</a:t>
            </a:r>
            <a:r>
              <a:rPr lang="cs-CZ" dirty="0" smtClean="0"/>
              <a:t> - výroba porcelánu, bižuterie,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broušeného skla - Karlovy Vary</a:t>
            </a:r>
          </a:p>
          <a:p>
            <a:pPr marL="0" indent="0">
              <a:buNone/>
            </a:pPr>
            <a:r>
              <a:rPr lang="cs-CZ" b="1" dirty="0" smtClean="0"/>
              <a:t>STROJÍRENSKÝ</a:t>
            </a:r>
            <a:r>
              <a:rPr lang="cs-CZ" dirty="0" smtClean="0"/>
              <a:t> - po celé ČR</a:t>
            </a:r>
          </a:p>
          <a:p>
            <a:pPr marL="0" indent="0">
              <a:buNone/>
            </a:pPr>
            <a:r>
              <a:rPr lang="cs-CZ" b="1" dirty="0" smtClean="0"/>
              <a:t>FARMACEUTICKÝ</a:t>
            </a:r>
            <a:r>
              <a:rPr lang="cs-CZ" dirty="0" smtClean="0"/>
              <a:t> - výroba léků - Praha</a:t>
            </a:r>
          </a:p>
          <a:p>
            <a:pPr marL="0" indent="0">
              <a:buNone/>
            </a:pPr>
            <a:r>
              <a:rPr lang="cs-CZ" b="1" dirty="0" smtClean="0"/>
              <a:t>ELEKTROTECHNICKÝ</a:t>
            </a:r>
          </a:p>
          <a:p>
            <a:pPr marL="0" indent="0">
              <a:buNone/>
            </a:pPr>
            <a:r>
              <a:rPr lang="cs-CZ" b="1" dirty="0" smtClean="0"/>
              <a:t>VÝROBA PAPÍRU </a:t>
            </a:r>
            <a:r>
              <a:rPr lang="cs-CZ" dirty="0" smtClean="0"/>
              <a:t>- Štětí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7434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75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250"/>
                            </p:stCondLst>
                            <p:childTnLst>
                              <p:par>
                                <p:cTn id="37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750"/>
                            </p:stCondLst>
                            <p:childTnLst>
                              <p:par>
                                <p:cTn id="47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4500"/>
                            </p:stCondLst>
                            <p:childTnLst>
                              <p:par>
                                <p:cTn id="52" presetID="1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Automobilový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Mladá Boleslav </a:t>
            </a:r>
            <a:r>
              <a:rPr lang="cs-CZ" dirty="0" smtClean="0"/>
              <a:t>- Škoda auto</a:t>
            </a:r>
          </a:p>
          <a:p>
            <a:pPr marL="0" indent="0">
              <a:buNone/>
            </a:pPr>
            <a:r>
              <a:rPr lang="cs-CZ" b="1" dirty="0" smtClean="0"/>
              <a:t>Kopřivnice</a:t>
            </a:r>
            <a:r>
              <a:rPr lang="cs-CZ" dirty="0" smtClean="0"/>
              <a:t> - Tatra</a:t>
            </a:r>
          </a:p>
          <a:p>
            <a:pPr marL="0" indent="0">
              <a:buNone/>
            </a:pPr>
            <a:r>
              <a:rPr lang="cs-CZ" b="1" dirty="0" smtClean="0"/>
              <a:t>Praha </a:t>
            </a:r>
            <a:r>
              <a:rPr lang="cs-CZ" dirty="0" smtClean="0"/>
              <a:t>- Avia</a:t>
            </a:r>
          </a:p>
          <a:p>
            <a:pPr marL="0" indent="0">
              <a:buNone/>
            </a:pPr>
            <a:r>
              <a:rPr lang="cs-CZ" b="1" dirty="0" smtClean="0"/>
              <a:t>Vysoké Mýto </a:t>
            </a:r>
            <a:r>
              <a:rPr lang="cs-CZ" dirty="0" smtClean="0"/>
              <a:t>- autobusy</a:t>
            </a:r>
          </a:p>
          <a:p>
            <a:pPr marL="0" indent="0">
              <a:buNone/>
            </a:pPr>
            <a:r>
              <a:rPr lang="cs-CZ" b="1" dirty="0" smtClean="0"/>
              <a:t>Brno</a:t>
            </a:r>
            <a:r>
              <a:rPr lang="cs-CZ" dirty="0" smtClean="0"/>
              <a:t> - traktory ZETOR</a:t>
            </a:r>
          </a:p>
          <a:p>
            <a:pPr marL="0" indent="0">
              <a:buNone/>
            </a:pPr>
            <a:r>
              <a:rPr lang="cs-CZ" b="1" dirty="0" smtClean="0"/>
              <a:t>Louny</a:t>
            </a:r>
            <a:r>
              <a:rPr lang="cs-CZ" dirty="0" smtClean="0"/>
              <a:t> - nákladní lokomotivy</a:t>
            </a:r>
          </a:p>
          <a:p>
            <a:pPr marL="0" indent="0">
              <a:buNone/>
            </a:pPr>
            <a:r>
              <a:rPr lang="cs-CZ" b="1" dirty="0" smtClean="0"/>
              <a:t>Vodochody</a:t>
            </a:r>
            <a:r>
              <a:rPr lang="cs-CZ" dirty="0" smtClean="0"/>
              <a:t> - letadla</a:t>
            </a:r>
          </a:p>
          <a:p>
            <a:pPr marL="0" indent="0">
              <a:buNone/>
            </a:pPr>
            <a:r>
              <a:rPr lang="cs-CZ" b="1" dirty="0" smtClean="0"/>
              <a:t>Týnec nad Sázavou </a:t>
            </a:r>
            <a:r>
              <a:rPr lang="cs-CZ" dirty="0" smtClean="0"/>
              <a:t>- motocykly JAWA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43" t="48926" r="11598" b="8753"/>
          <a:stretch/>
        </p:blipFill>
        <p:spPr bwMode="auto">
          <a:xfrm rot="5400000">
            <a:off x="6900326" y="236578"/>
            <a:ext cx="1096696" cy="316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7" t="64284" r="31257"/>
          <a:stretch/>
        </p:blipFill>
        <p:spPr bwMode="auto">
          <a:xfrm rot="5400000">
            <a:off x="4947457" y="2549487"/>
            <a:ext cx="1537855" cy="185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98" t="22430" b="52151"/>
          <a:stretch/>
        </p:blipFill>
        <p:spPr bwMode="auto">
          <a:xfrm rot="5400000">
            <a:off x="6774245" y="4136089"/>
            <a:ext cx="1906894" cy="178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30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650"/>
                            </p:stCondLst>
                            <p:childTnLst>
                              <p:par>
                                <p:cTn id="25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900"/>
                            </p:stCondLst>
                            <p:childTnLst>
                              <p:par>
                                <p:cTn id="33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950"/>
                            </p:stCondLst>
                            <p:childTnLst>
                              <p:par>
                                <p:cTn id="41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1800"/>
                            </p:stCondLst>
                            <p:childTnLst>
                              <p:par>
                                <p:cTn id="49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7450"/>
                            </p:stCondLst>
                            <p:childTnLst>
                              <p:par>
                                <p:cTn id="57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300"/>
                            </p:stCondLst>
                            <p:childTnLst>
                              <p:par>
                                <p:cTn id="65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9750"/>
                            </p:stCondLst>
                            <p:childTnLst>
                              <p:par>
                                <p:cTn id="73" presetID="41" presetClass="entr" presetSubtype="0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PIVOVARY</a:t>
            </a:r>
            <a:r>
              <a:rPr lang="cs-CZ" dirty="0" smtClean="0"/>
              <a:t> - Praha, Plzeň, České Budějovice, Brno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CUKROVARY</a:t>
            </a:r>
            <a:r>
              <a:rPr lang="cs-CZ" dirty="0" smtClean="0"/>
              <a:t> - Polabí, Poohří, Haná, </a:t>
            </a:r>
            <a:r>
              <a:rPr lang="cs-CZ" dirty="0"/>
              <a:t>j</a:t>
            </a:r>
            <a:r>
              <a:rPr lang="cs-CZ" dirty="0" smtClean="0"/>
              <a:t>ižní Morava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MLÉKÁRNY</a:t>
            </a:r>
            <a:r>
              <a:rPr lang="cs-CZ" dirty="0" smtClean="0"/>
              <a:t> - Klatovy, Hlinsko, Olešnice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PEKÁRNY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VINAŘSTVÍ </a:t>
            </a:r>
            <a:r>
              <a:rPr lang="cs-CZ" dirty="0" smtClean="0"/>
              <a:t>- jižní Morava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4" r="36131" b="71000"/>
          <a:stretch/>
        </p:blipFill>
        <p:spPr bwMode="auto">
          <a:xfrm rot="5400000">
            <a:off x="5347005" y="3783611"/>
            <a:ext cx="183436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900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VINNÁ RÉVA </a:t>
            </a:r>
          </a:p>
          <a:p>
            <a:pPr marL="0" indent="0">
              <a:buNone/>
            </a:pPr>
            <a:r>
              <a:rPr lang="cs-CZ" dirty="0" smtClean="0"/>
              <a:t>BRAMBORY </a:t>
            </a:r>
          </a:p>
          <a:p>
            <a:pPr marL="0" indent="0">
              <a:buNone/>
            </a:pPr>
            <a:r>
              <a:rPr lang="cs-CZ" dirty="0" smtClean="0"/>
              <a:t>CUKROVÁ ŘEPA</a:t>
            </a:r>
          </a:p>
          <a:p>
            <a:pPr marL="0" indent="0">
              <a:buNone/>
            </a:pPr>
            <a:r>
              <a:rPr lang="cs-CZ" dirty="0" smtClean="0"/>
              <a:t>OBILÍ</a:t>
            </a:r>
          </a:p>
          <a:p>
            <a:pPr marL="0" indent="0">
              <a:buNone/>
            </a:pPr>
            <a:r>
              <a:rPr lang="cs-CZ" dirty="0" smtClean="0"/>
              <a:t>ŘEPKA OLEJKA</a:t>
            </a:r>
          </a:p>
          <a:p>
            <a:pPr marL="0" indent="0">
              <a:buNone/>
            </a:pPr>
            <a:r>
              <a:rPr lang="cs-CZ" dirty="0" smtClean="0"/>
              <a:t>MÁK</a:t>
            </a:r>
          </a:p>
          <a:p>
            <a:pPr marL="0" indent="0">
              <a:buNone/>
            </a:pPr>
            <a:r>
              <a:rPr lang="cs-CZ" dirty="0" smtClean="0"/>
              <a:t>SLUNEČNICE</a:t>
            </a:r>
          </a:p>
          <a:p>
            <a:pPr marL="0" indent="0">
              <a:buNone/>
            </a:pPr>
            <a:r>
              <a:rPr lang="cs-CZ" dirty="0" smtClean="0"/>
              <a:t>LEN</a:t>
            </a:r>
          </a:p>
          <a:p>
            <a:pPr marL="0" indent="0">
              <a:buNone/>
            </a:pPr>
            <a:r>
              <a:rPr lang="cs-CZ" dirty="0" smtClean="0"/>
              <a:t>OVOCE</a:t>
            </a:r>
          </a:p>
          <a:p>
            <a:pPr marL="0" indent="0">
              <a:buNone/>
            </a:pPr>
            <a:r>
              <a:rPr lang="cs-CZ" dirty="0" smtClean="0"/>
              <a:t>ZELENINA</a:t>
            </a:r>
          </a:p>
          <a:p>
            <a:pPr marL="0" indent="0">
              <a:buNone/>
            </a:pPr>
            <a:r>
              <a:rPr lang="cs-CZ" dirty="0" smtClean="0"/>
              <a:t>HRÁCH</a:t>
            </a:r>
          </a:p>
          <a:p>
            <a:pPr marL="0" indent="0">
              <a:buNone/>
            </a:pPr>
            <a:r>
              <a:rPr lang="cs-CZ" dirty="0" smtClean="0"/>
              <a:t>FAZOLE </a:t>
            </a:r>
          </a:p>
          <a:p>
            <a:pPr marL="0" indent="0">
              <a:buNone/>
            </a:pPr>
            <a:r>
              <a:rPr lang="cs-CZ" dirty="0" smtClean="0"/>
              <a:t>ČOČKA</a:t>
            </a:r>
          </a:p>
          <a:p>
            <a:pPr marL="0" indent="0">
              <a:buNone/>
            </a:pPr>
            <a:r>
              <a:rPr lang="cs-CZ" dirty="0" smtClean="0"/>
              <a:t>CHMEL</a:t>
            </a:r>
            <a:endParaRPr lang="cs-CZ" dirty="0"/>
          </a:p>
        </p:txBody>
      </p:sp>
      <p:pic>
        <p:nvPicPr>
          <p:cNvPr id="2050" name="Picture 2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197" t="2799" r="6575" b="73341"/>
          <a:stretch/>
        </p:blipFill>
        <p:spPr bwMode="auto">
          <a:xfrm rot="16200000">
            <a:off x="2937194" y="898308"/>
            <a:ext cx="175744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40" t="28594" r="14435" b="51173"/>
          <a:stretch/>
        </p:blipFill>
        <p:spPr bwMode="auto">
          <a:xfrm rot="16200000">
            <a:off x="2156357" y="3951280"/>
            <a:ext cx="2634749" cy="159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28" r="57140" b="59163"/>
          <a:stretch/>
        </p:blipFill>
        <p:spPr bwMode="auto">
          <a:xfrm rot="16200000">
            <a:off x="6089351" y="1337320"/>
            <a:ext cx="1757745" cy="207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imona\Pictures\2012-02-19 14\14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06" t="52195" b="31191"/>
          <a:stretch/>
        </p:blipFill>
        <p:spPr bwMode="auto">
          <a:xfrm rot="16200000">
            <a:off x="5029997" y="4362329"/>
            <a:ext cx="2975489" cy="1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4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KRÁVY</a:t>
            </a:r>
            <a:r>
              <a:rPr lang="cs-CZ" dirty="0" smtClean="0"/>
              <a:t> - mléko a maso</a:t>
            </a:r>
          </a:p>
          <a:p>
            <a:pPr marL="0" indent="0">
              <a:buNone/>
            </a:pPr>
            <a:r>
              <a:rPr lang="cs-CZ" b="1" dirty="0" smtClean="0"/>
              <a:t>PRASATA</a:t>
            </a:r>
            <a:r>
              <a:rPr lang="cs-CZ" dirty="0" smtClean="0"/>
              <a:t> - sádlo a maso</a:t>
            </a:r>
          </a:p>
          <a:p>
            <a:pPr marL="0" indent="0">
              <a:buNone/>
            </a:pPr>
            <a:r>
              <a:rPr lang="cs-CZ" b="1" dirty="0" smtClean="0"/>
              <a:t>DRŮBEŽ</a:t>
            </a:r>
            <a:r>
              <a:rPr lang="cs-CZ" dirty="0" smtClean="0"/>
              <a:t> - maso a vejce</a:t>
            </a:r>
          </a:p>
          <a:p>
            <a:pPr marL="0" indent="0">
              <a:buNone/>
            </a:pPr>
            <a:r>
              <a:rPr lang="cs-CZ" b="1" dirty="0" smtClean="0"/>
              <a:t>RYBY</a:t>
            </a:r>
            <a:r>
              <a:rPr lang="cs-CZ" dirty="0" smtClean="0"/>
              <a:t> - maso</a:t>
            </a:r>
          </a:p>
          <a:p>
            <a:pPr marL="0" indent="0">
              <a:buNone/>
            </a:pPr>
            <a:r>
              <a:rPr lang="cs-CZ" b="1" dirty="0" smtClean="0"/>
              <a:t>OVCE</a:t>
            </a:r>
            <a:r>
              <a:rPr lang="cs-CZ" dirty="0" smtClean="0"/>
              <a:t> - mléko, maso a vlna</a:t>
            </a:r>
          </a:p>
          <a:p>
            <a:pPr marL="0" indent="0">
              <a:buNone/>
            </a:pPr>
            <a:r>
              <a:rPr lang="cs-CZ" b="1" dirty="0" smtClean="0"/>
              <a:t>KOZY</a:t>
            </a:r>
            <a:r>
              <a:rPr lang="cs-CZ" dirty="0" smtClean="0"/>
              <a:t> - mléko, maso a kůže</a:t>
            </a:r>
          </a:p>
          <a:p>
            <a:pPr marL="0" indent="0">
              <a:buNone/>
            </a:pPr>
            <a:r>
              <a:rPr lang="cs-CZ" b="1" dirty="0" smtClean="0"/>
              <a:t>VČELY</a:t>
            </a:r>
            <a:r>
              <a:rPr lang="cs-CZ" dirty="0" smtClean="0"/>
              <a:t> - med a včelí vosk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6" t="65859" r="70541"/>
          <a:stretch/>
        </p:blipFill>
        <p:spPr bwMode="auto">
          <a:xfrm rot="5400000">
            <a:off x="6091007" y="1032074"/>
            <a:ext cx="1656185" cy="313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43" r="50000" b="33672"/>
          <a:stretch/>
        </p:blipFill>
        <p:spPr bwMode="auto">
          <a:xfrm rot="5400000">
            <a:off x="5244307" y="3742567"/>
            <a:ext cx="2160240" cy="225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507288" cy="52235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TELEKOMUNIKACE</a:t>
            </a:r>
          </a:p>
          <a:p>
            <a:pPr marL="0" indent="0">
              <a:buNone/>
            </a:pPr>
            <a:r>
              <a:rPr lang="cs-CZ" b="1" dirty="0" smtClean="0"/>
              <a:t>CESTOVNÍ RUCH</a:t>
            </a:r>
          </a:p>
          <a:p>
            <a:pPr marL="0" indent="0">
              <a:buNone/>
            </a:pPr>
            <a:r>
              <a:rPr lang="cs-CZ" b="1" dirty="0" smtClean="0"/>
              <a:t>DOPRAVA</a:t>
            </a:r>
            <a:r>
              <a:rPr lang="cs-CZ" dirty="0" smtClean="0"/>
              <a:t> - letecká - letiště Praha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železniční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vodní</a:t>
            </a:r>
            <a:r>
              <a:rPr lang="cs-CZ" dirty="0"/>
              <a:t> </a:t>
            </a:r>
            <a:r>
              <a:rPr lang="cs-CZ" dirty="0" smtClean="0"/>
              <a:t>- řeka Labe, Vltava</a:t>
            </a:r>
          </a:p>
          <a:p>
            <a:pPr marL="0" indent="0">
              <a:buNone/>
            </a:pPr>
            <a:r>
              <a:rPr lang="cs-CZ" dirty="0" smtClean="0"/>
              <a:t>                  - silniční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556" y="980728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7192"/>
            <a:ext cx="2177332" cy="155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73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1) Co se vyrábí v hutním průmyslu?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2) V jakém městě se vyrábí papír?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Co se vyrábí ve Vysokém Mýtě?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Jaký průmysl jsou pivovary?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5)Jaká odvětví znáte v potravinářském průmyslu?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0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6) Vyjmenujte alespoň 5 plodin, které se pěstují v ČR?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Na co chováme ovce a včely?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Jaká jiná zvířata chováme v ČR?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9) </a:t>
            </a:r>
            <a:r>
              <a:rPr lang="cs-CZ" smtClean="0"/>
              <a:t>Jaké znáte </a:t>
            </a:r>
            <a:r>
              <a:rPr lang="cs-CZ" dirty="0" smtClean="0"/>
              <a:t>služby ČR?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10) Co patří do dopravy?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28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450361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nerostným bohatstvím,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průmyslem, zemědělstvím a službami České republiky.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652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566632"/>
              </p:ext>
            </p:extLst>
          </p:nvPr>
        </p:nvGraphicFramePr>
        <p:xfrm>
          <a:off x="899592" y="908720"/>
          <a:ext cx="7358114" cy="3246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r>
                        <a:rPr lang="cs-CZ" dirty="0" smtClean="0"/>
                        <a:t>http://cs.wikipedia.org/wiki/Soubor:EC_370_at_Ml%C4%8Dechvosty_tunnel.jpeg</a:t>
                      </a:r>
                    </a:p>
                    <a:p>
                      <a:r>
                        <a:rPr lang="cs-CZ" dirty="0" smtClean="0"/>
                        <a:t>http://cs.wikipedia.org/wiki/Soubor:Parn%C3%ADk_Vy%C5%A1ehrad_pod_Vy%C5%A1ehradem.jpg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448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565</Words>
  <Application>Microsoft Office PowerPoint</Application>
  <PresentationFormat>Předvádění na obrazovce (4:3)</PresentationFormat>
  <Paragraphs>142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NEROSTNÉ BOHATSTVÍ, PRŮMYSL, ZEMĚDĚLSTVÍ A SLUŽBY ČR</vt:lpstr>
      <vt:lpstr>Prezentace aplikace PowerPoint</vt:lpstr>
      <vt:lpstr>NEROSTNÉ BOHATSTVÍ, PRŮMYSL, ZEMĚDĚLSTVÍ A SLUŽBY ČR</vt:lpstr>
      <vt:lpstr>Průmysl České republiky</vt:lpstr>
      <vt:lpstr>Automobilový průmysl</vt:lpstr>
      <vt:lpstr>Potravinářský průmysl</vt:lpstr>
      <vt:lpstr>Zemědělství České republiky</vt:lpstr>
      <vt:lpstr>Chov zvířat</vt:lpstr>
      <vt:lpstr>Služby</vt:lpstr>
      <vt:lpstr>Napište správné odpovědi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Nerostné bohatství, průmysl, zemědělství, služby</dc:title>
  <dc:creator>Simona</dc:creator>
  <cp:lastModifiedBy>Zdeněk Kubík</cp:lastModifiedBy>
  <cp:revision>58</cp:revision>
  <dcterms:created xsi:type="dcterms:W3CDTF">2012-02-16T17:16:42Z</dcterms:created>
  <dcterms:modified xsi:type="dcterms:W3CDTF">2012-06-25T05:57:59Z</dcterms:modified>
</cp:coreProperties>
</file>