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605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292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495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29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642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86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767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869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552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42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871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FFFF00"/>
            </a:gs>
            <a:gs pos="20000">
              <a:schemeClr val="accent4">
                <a:lumMod val="60000"/>
                <a:lumOff val="40000"/>
              </a:schemeClr>
            </a:gs>
            <a:gs pos="87000">
              <a:schemeClr val="accent4">
                <a:lumMod val="60000"/>
                <a:lumOff val="40000"/>
              </a:schemeClr>
            </a:gs>
          </a:gsLst>
          <a:lin ang="30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4E6F90-E20F-4056-AF9B-57C25A469AB7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6269F8-F07C-46BB-BB28-BD62DCAA7C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828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MĚSTA, VESNICE, KRAJE ČESKÉ REPUBLIKY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899592" y="2413338"/>
            <a:ext cx="734481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</a:t>
            </a:r>
            <a:r>
              <a:rPr lang="cs-CZ"/>
              <a:t>:  </a:t>
            </a:r>
            <a:r>
              <a:rPr lang="cs-CZ" smtClean="0"/>
              <a:t>VY_32_INOVACE_11_A_06_Města</a:t>
            </a:r>
            <a:r>
              <a:rPr lang="cs-CZ" dirty="0" smtClean="0"/>
              <a:t>, vesnice, kraje České </a:t>
            </a:r>
            <a:r>
              <a:rPr lang="cs-CZ" dirty="0"/>
              <a:t>republiky</a:t>
            </a:r>
          </a:p>
          <a:p>
            <a:r>
              <a:rPr lang="cs-CZ" dirty="0"/>
              <a:t>Téma:   </a:t>
            </a:r>
            <a:r>
              <a:rPr lang="cs-CZ" dirty="0" smtClean="0"/>
              <a:t>Vlastivěda - Česká republika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449" y="472514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4408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9177394"/>
              </p:ext>
            </p:extLst>
          </p:nvPr>
        </p:nvGraphicFramePr>
        <p:xfrm>
          <a:off x="1259632" y="155679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18. ledna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31.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ledna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Města, vesnice,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kraje České republiky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Město, vesnice,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kraj.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1771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MĚSTA, VESNICE, KRAJE ČESKÉ REPUBLIKY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Město</a:t>
            </a:r>
            <a:r>
              <a:rPr lang="cs-CZ" dirty="0" smtClean="0"/>
              <a:t> - vyšší počet obyvatel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v čele starosta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má svůj znak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středisko průmyslu, služeb, kultury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a vzdělání</a:t>
            </a:r>
          </a:p>
          <a:p>
            <a:pPr marL="0" indent="0">
              <a:buNone/>
            </a:pPr>
            <a:r>
              <a:rPr lang="cs-CZ" b="1" dirty="0" smtClean="0"/>
              <a:t>Vesnice</a:t>
            </a:r>
            <a:r>
              <a:rPr lang="cs-CZ" dirty="0" smtClean="0"/>
              <a:t> - menší počet obyvatel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dojíždění za prací do měst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208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2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7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 OSÍDLENÍ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/>
              <a:t>U</a:t>
            </a:r>
            <a:r>
              <a:rPr lang="cs-CZ" b="1" dirty="0" smtClean="0"/>
              <a:t>rčují přírodní podmínky</a:t>
            </a:r>
          </a:p>
          <a:p>
            <a:pPr marL="0" indent="0">
              <a:buNone/>
            </a:pPr>
            <a:r>
              <a:rPr lang="cs-CZ" dirty="0" smtClean="0"/>
              <a:t>1) osídlování u řek v nížinách, v kotlinách</a:t>
            </a:r>
          </a:p>
          <a:p>
            <a:pPr marL="0" indent="0">
              <a:buNone/>
            </a:pPr>
            <a:r>
              <a:rPr lang="cs-CZ" dirty="0" smtClean="0"/>
              <a:t>- teplejší podnebí</a:t>
            </a:r>
          </a:p>
          <a:p>
            <a:pPr marL="0" indent="0">
              <a:buNone/>
            </a:pPr>
            <a:r>
              <a:rPr lang="cs-CZ" dirty="0" smtClean="0"/>
              <a:t>- úrodná půda</a:t>
            </a:r>
          </a:p>
          <a:p>
            <a:pPr marL="0" indent="0">
              <a:buNone/>
            </a:pPr>
            <a:r>
              <a:rPr lang="cs-CZ" dirty="0" smtClean="0"/>
              <a:t>OBLAST - Polabí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střední a jižní Morava</a:t>
            </a:r>
          </a:p>
          <a:p>
            <a:pPr marL="0" indent="0">
              <a:buNone/>
            </a:pPr>
            <a:r>
              <a:rPr lang="cs-CZ" dirty="0" smtClean="0"/>
              <a:t>2) osídlování z nížin do hor</a:t>
            </a:r>
          </a:p>
          <a:p>
            <a:pPr marL="0" indent="0">
              <a:buNone/>
            </a:pPr>
            <a:r>
              <a:rPr lang="cs-CZ" dirty="0" smtClean="0"/>
              <a:t>3) osídlování - křižovatky obchodních cest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místa těžby zlata, stříbra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Vznik měst - Kutná Hora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-Stříbro</a:t>
            </a:r>
          </a:p>
          <a:p>
            <a:pPr marL="0" indent="0">
              <a:buNone/>
            </a:pPr>
            <a:r>
              <a:rPr lang="cs-CZ" dirty="0" smtClean="0"/>
              <a:t>4) 18. a 19. století - rozvoj průmyslu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- stěhování za prací do měst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094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města České republiky</a:t>
            </a:r>
            <a:endParaRPr lang="cs-CZ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179512" y="1237401"/>
            <a:ext cx="8771814" cy="5469485"/>
            <a:chOff x="179512" y="1237401"/>
            <a:chExt cx="8771814" cy="5469485"/>
          </a:xfrm>
        </p:grpSpPr>
        <p:pic>
          <p:nvPicPr>
            <p:cNvPr id="1026" name="Picture 2" descr="C:\Users\Simona\Pictures\2012-02-26 b\b 001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57898" b="94202" l="8706" r="9396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384" t="56160" r="5004" b="4051"/>
            <a:stretch/>
          </p:blipFill>
          <p:spPr bwMode="auto">
            <a:xfrm>
              <a:off x="179512" y="1237401"/>
              <a:ext cx="8771814" cy="54694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4211960" y="2242035"/>
              <a:ext cx="10801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Liberec</a:t>
              </a:r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347864" y="3366284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Praha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658719" y="2551206"/>
              <a:ext cx="9361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Hradec Králov</a:t>
              </a:r>
              <a:r>
                <a:rPr lang="cs-CZ" dirty="0"/>
                <a:t>é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884649" y="3492009"/>
              <a:ext cx="11881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Pardubice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096549" y="2337981"/>
              <a:ext cx="95153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Ústí nad Labem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763688" y="2845678"/>
              <a:ext cx="9361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Karlovy Vary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448477" y="3834877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Plzeň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448477" y="4869159"/>
              <a:ext cx="12961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České Budějovice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658719" y="4499827"/>
              <a:ext cx="112270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Jihlava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819145" y="3663695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Ostrava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804248" y="4316886"/>
              <a:ext cx="12601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Olomouc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673017" y="5192325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Zlín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580112" y="5192325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Brno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94128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Kraje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140968"/>
            <a:ext cx="8147248" cy="338437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Kraj</a:t>
            </a:r>
            <a:r>
              <a:rPr lang="cs-CZ" dirty="0" smtClean="0"/>
              <a:t> - v čele hejtman</a:t>
            </a:r>
          </a:p>
          <a:p>
            <a:pPr marL="0" indent="0">
              <a:buNone/>
            </a:pPr>
            <a:r>
              <a:rPr lang="cs-CZ" dirty="0" smtClean="0"/>
              <a:t>        - svůj znak</a:t>
            </a:r>
          </a:p>
          <a:p>
            <a:pPr marL="0" indent="0">
              <a:buNone/>
            </a:pPr>
            <a:r>
              <a:rPr lang="cs-CZ" b="1" dirty="0" smtClean="0"/>
              <a:t>Česká republika - 14 krajů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1. Hlavní město Praha          8. Královehradecký kraj</a:t>
            </a:r>
          </a:p>
          <a:p>
            <a:pPr marL="0" indent="0">
              <a:buNone/>
            </a:pPr>
            <a:r>
              <a:rPr lang="cs-CZ" dirty="0" smtClean="0"/>
              <a:t>2. Středočeský kraj               9. Pardubický kraj</a:t>
            </a:r>
          </a:p>
          <a:p>
            <a:pPr marL="0" indent="0">
              <a:buNone/>
            </a:pPr>
            <a:r>
              <a:rPr lang="cs-CZ" dirty="0" smtClean="0"/>
              <a:t>3. Jihočeský kraj                 10. Kraj Vysočina</a:t>
            </a:r>
          </a:p>
          <a:p>
            <a:pPr marL="0" indent="0">
              <a:buNone/>
            </a:pPr>
            <a:r>
              <a:rPr lang="cs-CZ" dirty="0" smtClean="0"/>
              <a:t>4. Plzeňský kraj                   11. Jihomoravský kraj</a:t>
            </a:r>
          </a:p>
          <a:p>
            <a:pPr marL="0" indent="0">
              <a:buNone/>
            </a:pPr>
            <a:r>
              <a:rPr lang="cs-CZ" dirty="0" smtClean="0"/>
              <a:t>5. Karlovarský kraj              12. Olomoucký kraj</a:t>
            </a:r>
          </a:p>
          <a:p>
            <a:pPr marL="0" indent="0">
              <a:buNone/>
            </a:pPr>
            <a:r>
              <a:rPr lang="cs-CZ" dirty="0" smtClean="0"/>
              <a:t>6. Ústecký kraj                    13. Zlínský kraj</a:t>
            </a:r>
          </a:p>
          <a:p>
            <a:pPr marL="0" indent="0">
              <a:buNone/>
            </a:pPr>
            <a:r>
              <a:rPr lang="cs-CZ" dirty="0" smtClean="0"/>
              <a:t>7. Liberecký kraj                 14. Moravskoslezský kraj</a:t>
            </a:r>
            <a:endParaRPr lang="cs-CZ" dirty="0"/>
          </a:p>
        </p:txBody>
      </p:sp>
      <p:pic>
        <p:nvPicPr>
          <p:cNvPr id="4" name="Picture 2" descr="C:\Users\Simona\Pictures\2012-02-18 7\7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053" b="64610" l="36588" r="783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426" t="13769" r="16415" b="31257"/>
          <a:stretch/>
        </p:blipFill>
        <p:spPr bwMode="auto">
          <a:xfrm rot="16200000">
            <a:off x="4818466" y="518238"/>
            <a:ext cx="3035459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350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Napište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1) Kdo stojí v čele města?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2)V čem se liší město od vesnice?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3) Kolik krajů má Česká republika?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4) Která místa lidé osídlovali?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5) Kdo je v čele kraje?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6) Proč se lidé začali stěhovat z vesnic do měst?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90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Očíslujte </a:t>
            </a:r>
            <a:r>
              <a:rPr lang="cs-CZ" dirty="0" smtClean="0"/>
              <a:t>správně města</a:t>
            </a:r>
            <a:endParaRPr lang="cs-CZ" dirty="0"/>
          </a:p>
        </p:txBody>
      </p:sp>
      <p:pic>
        <p:nvPicPr>
          <p:cNvPr id="2050" name="Picture 2" descr="C:\Users\Simona\Pictures\2012-02-26 b\b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8555" b="94059" l="8627" r="944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7536" b="1826"/>
          <a:stretch/>
        </p:blipFill>
        <p:spPr bwMode="auto">
          <a:xfrm>
            <a:off x="323528" y="2521528"/>
            <a:ext cx="7772400" cy="433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1268760"/>
            <a:ext cx="2365501" cy="1200329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r>
              <a:rPr lang="cs-CZ" dirty="0" smtClean="0"/>
              <a:t>Praha</a:t>
            </a:r>
          </a:p>
          <a:p>
            <a:r>
              <a:rPr lang="cs-CZ" dirty="0" smtClean="0"/>
              <a:t>Ostrava</a:t>
            </a:r>
          </a:p>
          <a:p>
            <a:r>
              <a:rPr lang="cs-CZ" dirty="0" smtClean="0"/>
              <a:t>Brno</a:t>
            </a:r>
          </a:p>
          <a:p>
            <a:r>
              <a:rPr lang="cs-CZ" dirty="0" smtClean="0"/>
              <a:t>České Budějovice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32240" y="1130260"/>
            <a:ext cx="14401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Olomouc</a:t>
            </a:r>
          </a:p>
          <a:p>
            <a:r>
              <a:rPr lang="cs-CZ" dirty="0"/>
              <a:t>Jihlava</a:t>
            </a:r>
          </a:p>
          <a:p>
            <a:r>
              <a:rPr lang="cs-CZ" dirty="0"/>
              <a:t>Pardubice</a:t>
            </a:r>
          </a:p>
          <a:p>
            <a:r>
              <a:rPr lang="cs-CZ" dirty="0"/>
              <a:t>Zlín</a:t>
            </a:r>
          </a:p>
          <a:p>
            <a:r>
              <a:rPr lang="cs-CZ" dirty="0"/>
              <a:t>Karlovy Vary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82541" y="1262947"/>
            <a:ext cx="1800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Plzeň</a:t>
            </a:r>
          </a:p>
          <a:p>
            <a:r>
              <a:rPr lang="cs-CZ" dirty="0"/>
              <a:t>Liberec</a:t>
            </a:r>
          </a:p>
          <a:p>
            <a:r>
              <a:rPr lang="cs-CZ" dirty="0"/>
              <a:t>Hradec Králové</a:t>
            </a:r>
          </a:p>
          <a:p>
            <a:r>
              <a:rPr lang="cs-CZ" dirty="0"/>
              <a:t>Ústí nad Labem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45091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364502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9179" y="3028310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35730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50131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382969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519784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65093" y="5382508"/>
            <a:ext cx="370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80212" y="4365104"/>
            <a:ext cx="180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65093" y="3212976"/>
            <a:ext cx="514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63788" y="4483063"/>
            <a:ext cx="514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80012" y="4014356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99991" y="5013176"/>
            <a:ext cx="5653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1268760"/>
            <a:ext cx="43204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</a:p>
          <a:p>
            <a:r>
              <a:rPr lang="cs-CZ" dirty="0" smtClean="0"/>
              <a:t>9</a:t>
            </a:r>
          </a:p>
          <a:p>
            <a:r>
              <a:rPr lang="cs-CZ" dirty="0" smtClean="0"/>
              <a:t>5</a:t>
            </a:r>
          </a:p>
          <a:p>
            <a:r>
              <a:rPr lang="cs-CZ" dirty="0"/>
              <a:t>8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341553" y="1262947"/>
            <a:ext cx="58868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4</a:t>
            </a:r>
          </a:p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84168" y="1130260"/>
            <a:ext cx="576064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</a:p>
          <a:p>
            <a:r>
              <a:rPr lang="cs-CZ" dirty="0" smtClean="0"/>
              <a:t>13</a:t>
            </a:r>
          </a:p>
          <a:p>
            <a:r>
              <a:rPr lang="cs-CZ" dirty="0" smtClean="0"/>
              <a:t>12</a:t>
            </a:r>
          </a:p>
          <a:p>
            <a:r>
              <a:rPr lang="cs-CZ" dirty="0" smtClean="0"/>
              <a:t>7</a:t>
            </a:r>
          </a:p>
          <a:p>
            <a:r>
              <a:rPr lang="cs-CZ" dirty="0"/>
              <a:t>2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876256" y="6093296"/>
            <a:ext cx="16561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Kontrola - kliknutí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99616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7519542"/>
              </p:ext>
            </p:extLst>
          </p:nvPr>
        </p:nvGraphicFramePr>
        <p:xfrm>
          <a:off x="827584" y="332656"/>
          <a:ext cx="7358114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městy, vesnicemi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kraji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České republiky.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248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6100405"/>
              </p:ext>
            </p:extLst>
          </p:nvPr>
        </p:nvGraphicFramePr>
        <p:xfrm>
          <a:off x="899592" y="76470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60295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507</Words>
  <Application>Microsoft Office PowerPoint</Application>
  <PresentationFormat>Předvádění na obrazovce (4:3)</PresentationFormat>
  <Paragraphs>144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MĚSTA, VESNICE, KRAJE ČESKÉ REPUBLIKY</vt:lpstr>
      <vt:lpstr>Prezentace aplikace PowerPoint</vt:lpstr>
      <vt:lpstr>MĚSTA, VESNICE, KRAJE ČESKÉ REPUBLIKY</vt:lpstr>
      <vt:lpstr>CHARAKTER OSÍDLENÍ </vt:lpstr>
      <vt:lpstr>Významná města České republiky</vt:lpstr>
      <vt:lpstr>Kraje České republiky</vt:lpstr>
      <vt:lpstr>Napište správné odpovědi</vt:lpstr>
      <vt:lpstr>Očíslujte správně města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Města, vesnice, kraje České republiky</dc:title>
  <dc:creator>Simona</dc:creator>
  <cp:lastModifiedBy>Zdeněk Kubík</cp:lastModifiedBy>
  <cp:revision>39</cp:revision>
  <dcterms:created xsi:type="dcterms:W3CDTF">2012-02-16T15:19:23Z</dcterms:created>
  <dcterms:modified xsi:type="dcterms:W3CDTF">2012-06-25T05:57:31Z</dcterms:modified>
</cp:coreProperties>
</file>