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C04B78-E4FD-41BE-90CF-51ECB1E601C0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D13674-F97B-4351-BAFA-D2DB7D1BA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7321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D13674-F97B-4351-BAFA-D2DB7D1BA73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094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516D-699D-4975-B8DA-3ED64433EDB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3433F-E065-4D55-9DD4-DEE40C280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4798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516D-699D-4975-B8DA-3ED64433EDB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3433F-E065-4D55-9DD4-DEE40C280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751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516D-699D-4975-B8DA-3ED64433EDB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3433F-E065-4D55-9DD4-DEE40C280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859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516D-699D-4975-B8DA-3ED64433EDB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3433F-E065-4D55-9DD4-DEE40C280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456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516D-699D-4975-B8DA-3ED64433EDB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3433F-E065-4D55-9DD4-DEE40C280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209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516D-699D-4975-B8DA-3ED64433EDB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3433F-E065-4D55-9DD4-DEE40C280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026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516D-699D-4975-B8DA-3ED64433EDB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3433F-E065-4D55-9DD4-DEE40C280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258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516D-699D-4975-B8DA-3ED64433EDB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3433F-E065-4D55-9DD4-DEE40C280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25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516D-699D-4975-B8DA-3ED64433EDB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3433F-E065-4D55-9DD4-DEE40C280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681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516D-699D-4975-B8DA-3ED64433EDB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3433F-E065-4D55-9DD4-DEE40C280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952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E516D-699D-4975-B8DA-3ED64433EDB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3433F-E065-4D55-9DD4-DEE40C280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566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chemeClr val="accent2">
                <a:lumMod val="40000"/>
                <a:lumOff val="60000"/>
              </a:schemeClr>
            </a:gs>
            <a:gs pos="69000">
              <a:schemeClr val="accent2">
                <a:lumMod val="40000"/>
                <a:lumOff val="60000"/>
              </a:schemeClr>
            </a:gs>
            <a:gs pos="87000">
              <a:schemeClr val="accent2">
                <a:lumMod val="40000"/>
                <a:lumOff val="60000"/>
              </a:schemeClr>
            </a:gs>
            <a:gs pos="100000">
              <a:srgbClr val="F8B049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0E516D-699D-4975-B8DA-3ED64433EDB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A3433F-E065-4D55-9DD4-DEE40C280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9841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JIHOČESKÝ KRAJ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286000" y="2551837"/>
            <a:ext cx="509431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</a:t>
            </a:r>
            <a:r>
              <a:rPr lang="cs-CZ" smtClean="0"/>
              <a:t>:  </a:t>
            </a:r>
            <a:r>
              <a:rPr lang="cs-CZ" smtClean="0"/>
              <a:t>VY_32_INOVACE_11_A_09_Jihočeský </a:t>
            </a:r>
            <a:r>
              <a:rPr lang="cs-CZ" dirty="0" smtClean="0"/>
              <a:t>kraj</a:t>
            </a:r>
          </a:p>
          <a:p>
            <a:r>
              <a:rPr lang="cs-CZ" dirty="0" smtClean="0"/>
              <a:t>Téma:   Vlastivěda - Česká republika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941168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6644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5785054"/>
              </p:ext>
            </p:extLst>
          </p:nvPr>
        </p:nvGraphicFramePr>
        <p:xfrm>
          <a:off x="971600" y="1628800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20.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14.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republika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Jihočeský kraj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Pohoří, prales, rašeliniště,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vodstvo, průmysl, zemědělství, města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památky.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193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JIHOČESKÝ KRAJ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Sídlo kraje: </a:t>
            </a:r>
            <a:r>
              <a:rPr lang="cs-CZ" dirty="0" smtClean="0"/>
              <a:t>České Budějovice</a:t>
            </a:r>
          </a:p>
          <a:p>
            <a:pPr marL="0" indent="0">
              <a:buNone/>
            </a:pPr>
            <a:r>
              <a:rPr lang="cs-CZ" b="1" dirty="0" smtClean="0"/>
              <a:t>POLOHA A POVRCH</a:t>
            </a:r>
          </a:p>
          <a:p>
            <a:pPr>
              <a:buFontTx/>
              <a:buChar char="-"/>
            </a:pPr>
            <a:r>
              <a:rPr lang="cs-CZ" smtClean="0"/>
              <a:t>jih </a:t>
            </a:r>
            <a:r>
              <a:rPr lang="cs-CZ" dirty="0" smtClean="0"/>
              <a:t>České republiky</a:t>
            </a:r>
          </a:p>
          <a:p>
            <a:pPr marL="0" indent="0">
              <a:buNone/>
            </a:pPr>
            <a:r>
              <a:rPr lang="cs-CZ" b="1" dirty="0" smtClean="0"/>
              <a:t>Pohoří:</a:t>
            </a:r>
          </a:p>
          <a:p>
            <a:pPr marL="0" indent="0">
              <a:buNone/>
            </a:pPr>
            <a:r>
              <a:rPr lang="cs-CZ" b="1" dirty="0" smtClean="0"/>
              <a:t>Šumava</a:t>
            </a:r>
            <a:r>
              <a:rPr lang="cs-CZ" dirty="0" smtClean="0"/>
              <a:t> - Národní park, chladné podnebí, chráněné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území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</a:t>
            </a:r>
            <a:r>
              <a:rPr lang="cs-CZ" dirty="0"/>
              <a:t>n</a:t>
            </a:r>
            <a:r>
              <a:rPr lang="cs-CZ" dirty="0" smtClean="0"/>
              <a:t>ejvyšší vrchol - Plechý </a:t>
            </a:r>
            <a:r>
              <a:rPr lang="cs-CZ" dirty="0"/>
              <a:t>1378 m. n. m.</a:t>
            </a:r>
          </a:p>
          <a:p>
            <a:pPr marL="0" indent="0">
              <a:buNone/>
            </a:pPr>
            <a:r>
              <a:rPr lang="cs-CZ" b="1" dirty="0" smtClean="0"/>
              <a:t>Novohradské hory</a:t>
            </a:r>
          </a:p>
          <a:p>
            <a:pPr marL="0" indent="0">
              <a:buNone/>
            </a:pPr>
            <a:r>
              <a:rPr lang="cs-CZ" b="1" dirty="0" smtClean="0"/>
              <a:t>Boubínský prales </a:t>
            </a:r>
            <a:r>
              <a:rPr lang="cs-CZ" dirty="0" smtClean="0"/>
              <a:t>- původní lesní porosty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- příroda do které člověk nezasáhl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- smrky staré 300 - 400 let</a:t>
            </a:r>
          </a:p>
          <a:p>
            <a:pPr marL="0" indent="0">
              <a:buNone/>
            </a:pPr>
            <a:r>
              <a:rPr lang="cs-CZ" b="1" dirty="0" smtClean="0"/>
              <a:t>Žofínský prales </a:t>
            </a:r>
            <a:r>
              <a:rPr lang="cs-CZ" dirty="0" smtClean="0"/>
              <a:t>- nejstarší přírodní rezervace</a:t>
            </a:r>
          </a:p>
          <a:p>
            <a:pPr marL="0" indent="0">
              <a:buNone/>
            </a:pPr>
            <a:r>
              <a:rPr lang="cs-CZ" b="1" dirty="0" smtClean="0"/>
              <a:t>Rašeliniště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Simona\Pictures\2012-02-19 10\10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442" b="8320"/>
          <a:stretch/>
        </p:blipFill>
        <p:spPr bwMode="auto">
          <a:xfrm>
            <a:off x="5204348" y="1268760"/>
            <a:ext cx="2391988" cy="158417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8103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5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45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7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9500"/>
                            </p:stCondLst>
                            <p:childTnLst>
                              <p:par>
                                <p:cTn id="46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2000"/>
                            </p:stCondLst>
                            <p:childTnLst>
                              <p:par>
                                <p:cTn id="51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45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61662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ŘEKY</a:t>
            </a:r>
          </a:p>
          <a:p>
            <a:r>
              <a:rPr lang="cs-CZ" dirty="0" smtClean="0"/>
              <a:t>Vltava - pramení na Šumavě</a:t>
            </a:r>
          </a:p>
          <a:p>
            <a:r>
              <a:rPr lang="cs-CZ" dirty="0" smtClean="0"/>
              <a:t>Otava </a:t>
            </a:r>
          </a:p>
          <a:p>
            <a:r>
              <a:rPr lang="cs-CZ" dirty="0" smtClean="0"/>
              <a:t>Malše</a:t>
            </a:r>
          </a:p>
          <a:p>
            <a:r>
              <a:rPr lang="cs-CZ" dirty="0" smtClean="0"/>
              <a:t>Lužnice</a:t>
            </a:r>
          </a:p>
          <a:p>
            <a:pPr marL="0" indent="0">
              <a:buNone/>
            </a:pPr>
            <a:r>
              <a:rPr lang="cs-CZ" b="1" dirty="0" smtClean="0"/>
              <a:t>RYBNÍKY</a:t>
            </a:r>
          </a:p>
          <a:p>
            <a:r>
              <a:rPr lang="cs-CZ" dirty="0" smtClean="0"/>
              <a:t>Oblast Třeboňsko - 57 rybníků spojených vodním kanálem - Zlatá stoka 45 km délka 2 - 4 m šířka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Nejznámější rybníky : Rožmberk - největší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Staňkovský - nejhlubší 18 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Svět</a:t>
            </a:r>
          </a:p>
          <a:p>
            <a:pPr marL="0" indent="0">
              <a:buNone/>
            </a:pPr>
            <a:r>
              <a:rPr lang="cs-CZ" b="1" dirty="0" smtClean="0"/>
              <a:t>JEZERA</a:t>
            </a:r>
          </a:p>
          <a:p>
            <a:r>
              <a:rPr lang="cs-CZ" dirty="0" smtClean="0"/>
              <a:t>Oblast Šumava - Černé jezero</a:t>
            </a:r>
          </a:p>
          <a:p>
            <a:pPr marL="0" indent="0">
              <a:buNone/>
            </a:pPr>
            <a:r>
              <a:rPr lang="cs-CZ" dirty="0" smtClean="0"/>
              <a:t>                                 - Čertovo jezero</a:t>
            </a:r>
          </a:p>
          <a:p>
            <a:pPr marL="0" indent="0">
              <a:buNone/>
            </a:pPr>
            <a:r>
              <a:rPr lang="cs-CZ" b="1" dirty="0" smtClean="0"/>
              <a:t>VODNÍ NÁDRŽE</a:t>
            </a:r>
          </a:p>
          <a:p>
            <a:r>
              <a:rPr lang="cs-CZ" dirty="0" smtClean="0"/>
              <a:t>Lipenská</a:t>
            </a:r>
          </a:p>
          <a:p>
            <a:r>
              <a:rPr lang="cs-CZ" dirty="0" smtClean="0"/>
              <a:t>Orlická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Simona\Desktop\Zvíkov_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528845"/>
            <a:ext cx="2232248" cy="128447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imona\Desktop\Simča\Třeboň\Rybník Svět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912720" y="20798898"/>
            <a:ext cx="7272808" cy="5454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149080"/>
            <a:ext cx="1603064" cy="213741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932040" y="5085184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411760" y="6453336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3382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4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4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4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5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2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5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90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60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95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3000"/>
                            </p:stCondLst>
                            <p:childTnLst>
                              <p:par>
                                <p:cTn id="57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6500"/>
                            </p:stCondLst>
                            <p:childTnLst>
                              <p:par>
                                <p:cTn id="62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00"/>
                            </p:stCondLst>
                            <p:childTnLst>
                              <p:par>
                                <p:cTn id="67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3500"/>
                            </p:stCondLst>
                            <p:childTnLst>
                              <p:par>
                                <p:cTn id="7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5500"/>
                            </p:stCondLst>
                            <p:childTnLst>
                              <p:par>
                                <p:cTn id="76" presetID="16" presetClass="entr" presetSubtype="37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STROJÍRENSKÝ - České Budějovice, Strakonice</a:t>
            </a:r>
          </a:p>
          <a:p>
            <a:pPr marL="0" indent="0">
              <a:buNone/>
            </a:pPr>
            <a:r>
              <a:rPr lang="cs-CZ" dirty="0" smtClean="0"/>
              <a:t>POTRAVINÁŘSKÝ </a:t>
            </a:r>
          </a:p>
          <a:p>
            <a:pPr marL="0" indent="0">
              <a:buNone/>
            </a:pPr>
            <a:r>
              <a:rPr lang="cs-CZ" dirty="0" smtClean="0"/>
              <a:t>SKLÁŘSKÝ</a:t>
            </a:r>
          </a:p>
          <a:p>
            <a:pPr marL="0" indent="0">
              <a:buNone/>
            </a:pPr>
            <a:r>
              <a:rPr lang="cs-CZ" dirty="0" smtClean="0"/>
              <a:t>TEXTILNÍ - Písek, Jindřichův Hradec</a:t>
            </a:r>
          </a:p>
          <a:p>
            <a:pPr marL="0" indent="0">
              <a:buNone/>
            </a:pPr>
            <a:r>
              <a:rPr lang="cs-CZ" dirty="0" smtClean="0"/>
              <a:t>DŘEVOZPRACUJÍCÍ </a:t>
            </a:r>
          </a:p>
          <a:p>
            <a:pPr marL="0" indent="0">
              <a:buNone/>
            </a:pPr>
            <a:r>
              <a:rPr lang="cs-CZ" dirty="0" smtClean="0"/>
              <a:t>ENERGETICKÝ - jaderná elektrárna Temelín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157192"/>
            <a:ext cx="2369840" cy="1433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7623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PĚSTOVÁNÍ: obilí                                  třešně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řepka olejka                     švestky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brambory                         jablka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rybíz</a:t>
            </a:r>
          </a:p>
          <a:p>
            <a:pPr marL="0" indent="0">
              <a:buNone/>
            </a:pPr>
            <a:r>
              <a:rPr lang="cs-CZ" dirty="0" smtClean="0"/>
              <a:t>RYBÁŘSTVÍ - chov sladkovodních ryb, převážně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kaprů</a:t>
            </a:r>
          </a:p>
          <a:p>
            <a:pPr marL="0" indent="0">
              <a:buNone/>
            </a:pPr>
            <a:r>
              <a:rPr lang="cs-CZ" dirty="0" smtClean="0"/>
              <a:t>CHOV DRŮBEŽE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CHOV KACHEN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CHOV SKOTU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Users\Simona\Pictures\2012-02-19 12\12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7838" b="99229" l="4667" r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33" t="64292" r="70405"/>
          <a:stretch/>
        </p:blipFill>
        <p:spPr bwMode="auto">
          <a:xfrm rot="3902442">
            <a:off x="6124793" y="2760296"/>
            <a:ext cx="1702674" cy="3240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11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Písek </a:t>
            </a:r>
            <a:r>
              <a:rPr lang="cs-CZ" dirty="0" smtClean="0"/>
              <a:t>- nejstarší kamenný most</a:t>
            </a:r>
          </a:p>
          <a:p>
            <a:pPr marL="0" indent="0">
              <a:buNone/>
            </a:pPr>
            <a:r>
              <a:rPr lang="cs-CZ" b="1" dirty="0" smtClean="0"/>
              <a:t>Tábor</a:t>
            </a:r>
            <a:r>
              <a:rPr lang="cs-CZ" dirty="0" smtClean="0"/>
              <a:t> - založili husité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- rybník Jordán</a:t>
            </a:r>
          </a:p>
          <a:p>
            <a:pPr marL="0" indent="0">
              <a:buNone/>
            </a:pPr>
            <a:r>
              <a:rPr lang="cs-CZ" b="1" dirty="0" smtClean="0"/>
              <a:t>Český Krumlov </a:t>
            </a:r>
            <a:r>
              <a:rPr lang="cs-CZ" dirty="0" smtClean="0"/>
              <a:t>- památková rezervace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- centrum zapsané do seznamu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UNESCO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- zámek</a:t>
            </a:r>
          </a:p>
          <a:p>
            <a:pPr marL="0" indent="0">
              <a:buNone/>
            </a:pPr>
            <a:r>
              <a:rPr lang="cs-CZ" b="1" dirty="0"/>
              <a:t>Třeboň</a:t>
            </a:r>
            <a:r>
              <a:rPr lang="cs-CZ" dirty="0"/>
              <a:t> - lázně 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Strakonice</a:t>
            </a:r>
            <a:r>
              <a:rPr lang="cs-CZ" dirty="0"/>
              <a:t> - Mezinárodní dudácký festival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 descr="C:\Users\Simona\Desktop\český krumlo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76672"/>
            <a:ext cx="2085696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5724128" y="2780928"/>
            <a:ext cx="576064" cy="4766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402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7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250"/>
                            </p:stCondLst>
                            <p:childTnLst>
                              <p:par>
                                <p:cTn id="29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25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7750"/>
                            </p:stCondLst>
                            <p:childTnLst>
                              <p:par>
                                <p:cTn id="52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500"/>
                            </p:stCondLst>
                            <p:childTnLst>
                              <p:par>
                                <p:cTn id="58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3250"/>
                            </p:stCondLst>
                            <p:childTnLst>
                              <p:par>
                                <p:cTn id="64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Vyšší Brod </a:t>
            </a:r>
            <a:r>
              <a:rPr lang="cs-CZ" dirty="0"/>
              <a:t>- </a:t>
            </a:r>
            <a:r>
              <a:rPr lang="cs-CZ" dirty="0" smtClean="0"/>
              <a:t>klášter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Jindřichův </a:t>
            </a:r>
            <a:r>
              <a:rPr lang="cs-CZ" b="1" dirty="0"/>
              <a:t>Hradec </a:t>
            </a:r>
          </a:p>
          <a:p>
            <a:pPr marL="0" indent="0">
              <a:buNone/>
            </a:pPr>
            <a:r>
              <a:rPr lang="cs-CZ" b="1" dirty="0"/>
              <a:t>Prachatice</a:t>
            </a:r>
            <a:r>
              <a:rPr lang="cs-CZ" dirty="0"/>
              <a:t> - bývalé královské město</a:t>
            </a:r>
          </a:p>
          <a:p>
            <a:pPr marL="0" indent="0">
              <a:buNone/>
            </a:pPr>
            <a:r>
              <a:rPr lang="cs-CZ" b="1" dirty="0"/>
              <a:t>Husinec </a:t>
            </a:r>
            <a:r>
              <a:rPr lang="cs-CZ" dirty="0"/>
              <a:t>- rodiště Mistra Jana Husa</a:t>
            </a:r>
          </a:p>
          <a:p>
            <a:pPr marL="0" indent="0">
              <a:buNone/>
            </a:pPr>
            <a:r>
              <a:rPr lang="cs-CZ" b="1" dirty="0"/>
              <a:t>České Budějovice </a:t>
            </a:r>
            <a:r>
              <a:rPr lang="cs-CZ" dirty="0"/>
              <a:t>- soutok řek Vltava a Malše</a:t>
            </a:r>
          </a:p>
          <a:p>
            <a:pPr marL="0" indent="0">
              <a:buNone/>
            </a:pPr>
            <a:r>
              <a:rPr lang="cs-CZ" dirty="0"/>
              <a:t>                                - náměstí ve tvaru čtverce</a:t>
            </a:r>
          </a:p>
          <a:p>
            <a:pPr marL="0" indent="0">
              <a:buNone/>
            </a:pPr>
            <a:r>
              <a:rPr lang="cs-CZ" dirty="0"/>
              <a:t>                                - Černá věž</a:t>
            </a:r>
          </a:p>
          <a:p>
            <a:pPr marL="0" indent="0">
              <a:buNone/>
            </a:pPr>
            <a:r>
              <a:rPr lang="cs-CZ" dirty="0"/>
              <a:t>                                - Samsonova kašna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Simona\Desktop\vyšší brod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32656"/>
            <a:ext cx="3035829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4211960" y="1471092"/>
            <a:ext cx="1346448" cy="4457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Simona\Desktop\Simča\České Budějovice\dnes 28.7. 09 12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53136"/>
            <a:ext cx="2987824" cy="1980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3704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600" decel="100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6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25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25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75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25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175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375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575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7750"/>
                            </p:stCondLst>
                            <p:childTnLst>
                              <p:par>
                                <p:cTn id="56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600" decel="100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600" decel="100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00" decel="100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00" decel="100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9750"/>
                            </p:stCondLst>
                            <p:childTnLst>
                              <p:par>
                                <p:cTn id="6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- TURISTICKÁ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Zámek</a:t>
            </a:r>
            <a:r>
              <a:rPr lang="cs-CZ" dirty="0" smtClean="0"/>
              <a:t> Hluboká nad Vltavou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Orlík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Zvíkov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Červená Lhota</a:t>
            </a:r>
          </a:p>
          <a:p>
            <a:pPr marL="0" indent="0">
              <a:buNone/>
            </a:pPr>
            <a:r>
              <a:rPr lang="cs-CZ" b="1" dirty="0" smtClean="0"/>
              <a:t>Krumlovské divadlo </a:t>
            </a:r>
            <a:r>
              <a:rPr lang="cs-CZ" dirty="0" smtClean="0"/>
              <a:t>- otáčivé hlediště</a:t>
            </a:r>
          </a:p>
          <a:p>
            <a:pPr marL="0" indent="0">
              <a:buNone/>
            </a:pPr>
            <a:r>
              <a:rPr lang="cs-CZ" b="1" dirty="0" smtClean="0"/>
              <a:t>Selské baroko </a:t>
            </a:r>
            <a:r>
              <a:rPr lang="cs-CZ" dirty="0" smtClean="0"/>
              <a:t>- venkovská lidová architektura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- Veselý nad Lužnicí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- Hluboká nad Vltavou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- Holašovice - vesnice zapsaná 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Seznamu UNESCO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12776"/>
            <a:ext cx="2441848" cy="169098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459" y="4653412"/>
            <a:ext cx="3318445" cy="935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2699792" y="5661248"/>
            <a:ext cx="43204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148064" y="1844824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4139952" y="3103756"/>
            <a:ext cx="457200" cy="1812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228" y="2244749"/>
            <a:ext cx="1793776" cy="134533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9587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75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25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75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25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675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95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250"/>
                            </p:stCondLst>
                            <p:childTnLst>
                              <p:par>
                                <p:cTn id="41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0"/>
                            </p:stCondLst>
                            <p:childTnLst>
                              <p:par>
                                <p:cTn id="45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7750"/>
                            </p:stCondLst>
                            <p:childTnLst>
                              <p:par>
                                <p:cTn id="49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5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Napište 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Která velká řeka pramení na Šumavě?</a:t>
            </a:r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2) Které přírodní místo je nedotčené člověkem?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3) Vypište pohoří jihočeského kraje.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4) Které vodní nádrže najdete na Vltavě?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5) V které oblasti se nachází nejvíce rybníků a který je největší?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3801956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04867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6) Která odvětví průmyslu a zemědělství jsou v jižních Čechách?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7) V kterém městě je nejstarší kamenný most?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8) Co víte o městě Tábor, Český Krumlov, Strakonice a České Budějovice?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9</a:t>
            </a:r>
            <a:r>
              <a:rPr lang="cs-CZ" smtClean="0"/>
              <a:t>) Napište </a:t>
            </a:r>
            <a:r>
              <a:rPr lang="cs-CZ" dirty="0" smtClean="0"/>
              <a:t>alespoň 3 zámky tohoto kraje.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10) Co je to selské baroko?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7460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2371718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Jihočeským krajem.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2)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6813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3026192"/>
              </p:ext>
            </p:extLst>
          </p:nvPr>
        </p:nvGraphicFramePr>
        <p:xfrm>
          <a:off x="899592" y="1268760"/>
          <a:ext cx="7358114" cy="37955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http://upload.wikimedia.org/wikipedia/commons/8/85/Zv%C3%ADkov_2.jpg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http://cs.wikipedia.org/wiki/Soubor:%C4%8Cern%C3%A9_jezero_zab%C3%ADran%C3%A9_z_karov%C3%A9_st%C4%9Bny.JPG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http://cs.wikipedia.org/wiki/Soubor:JETE-chladici_veze.jpg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http://cs.wikipedia.org/wiki/Soubor:Hluboka_castle.jpg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http://cs.wikipedia.org/wiki/Soubor:Cervena_Lhota,_Czech_Republic.jpg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http://cs.wikipedia.org/wiki/Soubor:Holasovice1.jpg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107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606</Words>
  <Application>Microsoft Office PowerPoint</Application>
  <PresentationFormat>Předvádění na obrazovce (4:3)</PresentationFormat>
  <Paragraphs>154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JIHOČESKÝ KRAJ</vt:lpstr>
      <vt:lpstr>Prezentace aplikace PowerPoint</vt:lpstr>
      <vt:lpstr>JIHOČESKÝ KRAJ</vt:lpstr>
      <vt:lpstr>VODSTVO</vt:lpstr>
      <vt:lpstr>PRŮMYSL</vt:lpstr>
      <vt:lpstr>ZEMĚDĚLSTVÍ</vt:lpstr>
      <vt:lpstr>MĚSTA</vt:lpstr>
      <vt:lpstr>MĚSTA</vt:lpstr>
      <vt:lpstr>PAMÁTKY - TURISTICKÁ MÍSTA</vt:lpstr>
      <vt:lpstr>Napište správné odpovědi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</dc:title>
  <dc:creator>Simona</dc:creator>
  <cp:lastModifiedBy>Zdeněk Kubík</cp:lastModifiedBy>
  <cp:revision>66</cp:revision>
  <dcterms:created xsi:type="dcterms:W3CDTF">2012-02-19T11:13:47Z</dcterms:created>
  <dcterms:modified xsi:type="dcterms:W3CDTF">2012-06-25T05:55:39Z</dcterms:modified>
</cp:coreProperties>
</file>