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7" r:id="rId10"/>
    <p:sldId id="262" r:id="rId11"/>
    <p:sldId id="263" r:id="rId12"/>
    <p:sldId id="268" r:id="rId13"/>
    <p:sldId id="269" r:id="rId14"/>
    <p:sldId id="270" r:id="rId15"/>
    <p:sldId id="26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5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42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0C5304-02C9-412D-935E-7E93747625CE}" type="doc">
      <dgm:prSet loTypeId="urn:microsoft.com/office/officeart/2005/8/layout/lProcess1" loCatId="process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6409A23-0E3C-4B2C-97B8-8D41BEF9788E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cs-CZ" dirty="0" smtClean="0"/>
            <a:t>pšenice</a:t>
          </a:r>
          <a:endParaRPr lang="cs-CZ" dirty="0"/>
        </a:p>
      </dgm:t>
    </dgm:pt>
    <dgm:pt modelId="{BDDA2151-374B-4D44-89A7-EA1B9A29F947}" type="parTrans" cxnId="{868770CD-E4B5-43B9-9E13-7CB2549490BC}">
      <dgm:prSet/>
      <dgm:spPr/>
      <dgm:t>
        <a:bodyPr/>
        <a:lstStyle/>
        <a:p>
          <a:endParaRPr lang="cs-CZ"/>
        </a:p>
      </dgm:t>
    </dgm:pt>
    <dgm:pt modelId="{C8333632-2988-4191-8508-23FAEEFC7E4C}" type="sibTrans" cxnId="{868770CD-E4B5-43B9-9E13-7CB2549490BC}">
      <dgm:prSet/>
      <dgm:spPr/>
      <dgm:t>
        <a:bodyPr/>
        <a:lstStyle/>
        <a:p>
          <a:endParaRPr lang="cs-CZ"/>
        </a:p>
      </dgm:t>
    </dgm:pt>
    <dgm:pt modelId="{8CFED395-BCD2-464E-89DC-F56B0FE85DF5}">
      <dgm:prSet phldrT="[Text]"/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cs-CZ" dirty="0" smtClean="0"/>
            <a:t>ječmen</a:t>
          </a:r>
          <a:endParaRPr lang="cs-CZ" dirty="0"/>
        </a:p>
      </dgm:t>
    </dgm:pt>
    <dgm:pt modelId="{EB21BB9D-5A7A-43C9-A0F3-3D64F0DF98C5}" type="parTrans" cxnId="{A6037332-F2C1-48F5-A1FD-49F39DEAC80E}">
      <dgm:prSet/>
      <dgm:spPr/>
      <dgm:t>
        <a:bodyPr/>
        <a:lstStyle/>
        <a:p>
          <a:endParaRPr lang="cs-CZ"/>
        </a:p>
      </dgm:t>
    </dgm:pt>
    <dgm:pt modelId="{E4D593FF-828E-4A0F-9131-E4A64DE02A55}" type="sibTrans" cxnId="{A6037332-F2C1-48F5-A1FD-49F39DEAC80E}">
      <dgm:prSet/>
      <dgm:spPr/>
      <dgm:t>
        <a:bodyPr/>
        <a:lstStyle/>
        <a:p>
          <a:endParaRPr lang="cs-CZ"/>
        </a:p>
      </dgm:t>
    </dgm:pt>
    <dgm:pt modelId="{AD591C03-A561-4DA3-A912-CB75C5ED1A1A}">
      <dgm:prSet phldrT="[Text]"/>
      <dgm:spPr>
        <a:solidFill>
          <a:schemeClr val="accent4">
            <a:lumMod val="75000"/>
            <a:alpha val="90000"/>
          </a:schemeClr>
        </a:solidFill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kukuřice</a:t>
          </a:r>
          <a:endParaRPr lang="cs-CZ" dirty="0">
            <a:solidFill>
              <a:schemeClr val="bg1"/>
            </a:solidFill>
          </a:endParaRPr>
        </a:p>
      </dgm:t>
    </dgm:pt>
    <dgm:pt modelId="{7D209F73-C622-4604-8F34-11403105E73D}" type="parTrans" cxnId="{A5526E43-DD5E-4679-9F98-944868B1A1E1}">
      <dgm:prSet/>
      <dgm:spPr/>
      <dgm:t>
        <a:bodyPr/>
        <a:lstStyle/>
        <a:p>
          <a:endParaRPr lang="cs-CZ"/>
        </a:p>
      </dgm:t>
    </dgm:pt>
    <dgm:pt modelId="{5E298FDF-F8CF-4461-96FC-CD38292D9774}" type="sibTrans" cxnId="{A5526E43-DD5E-4679-9F98-944868B1A1E1}">
      <dgm:prSet/>
      <dgm:spPr/>
      <dgm:t>
        <a:bodyPr/>
        <a:lstStyle/>
        <a:p>
          <a:endParaRPr lang="cs-CZ"/>
        </a:p>
      </dgm:t>
    </dgm:pt>
    <dgm:pt modelId="{EC6D5DB0-4CB0-4B52-A077-A8B36A44A820}">
      <dgm:prSet phldrT="[Text]"/>
      <dgm:spPr/>
      <dgm:t>
        <a:bodyPr/>
        <a:lstStyle/>
        <a:p>
          <a:r>
            <a:rPr lang="cs-CZ" dirty="0" smtClean="0"/>
            <a:t>řepka olejka</a:t>
          </a:r>
          <a:endParaRPr lang="cs-CZ" dirty="0"/>
        </a:p>
      </dgm:t>
    </dgm:pt>
    <dgm:pt modelId="{360673D2-C390-434F-9D1E-625B32BAEA12}" type="parTrans" cxnId="{37CDD239-7887-4893-A5FC-CAF3A4E16ED1}">
      <dgm:prSet/>
      <dgm:spPr/>
      <dgm:t>
        <a:bodyPr/>
        <a:lstStyle/>
        <a:p>
          <a:endParaRPr lang="cs-CZ"/>
        </a:p>
      </dgm:t>
    </dgm:pt>
    <dgm:pt modelId="{9B47285E-FD79-4F19-9F55-E00130EF03A9}" type="sibTrans" cxnId="{37CDD239-7887-4893-A5FC-CAF3A4E16ED1}">
      <dgm:prSet/>
      <dgm:spPr/>
      <dgm:t>
        <a:bodyPr/>
        <a:lstStyle/>
        <a:p>
          <a:endParaRPr lang="cs-CZ"/>
        </a:p>
      </dgm:t>
    </dgm:pt>
    <dgm:pt modelId="{BD70357E-6E61-4A2A-B75A-4BA65E0DF8AD}">
      <dgm:prSet phldrT="[Text]"/>
      <dgm:spPr>
        <a:solidFill>
          <a:schemeClr val="accent4">
            <a:lumMod val="75000"/>
            <a:alpha val="90000"/>
          </a:schemeClr>
        </a:solidFill>
      </dgm:spPr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len</a:t>
          </a:r>
          <a:endParaRPr lang="cs-CZ" dirty="0">
            <a:solidFill>
              <a:schemeClr val="bg1"/>
            </a:solidFill>
          </a:endParaRPr>
        </a:p>
      </dgm:t>
    </dgm:pt>
    <dgm:pt modelId="{9E9BE644-08D2-4277-BEE6-E3511EB4F1F7}" type="parTrans" cxnId="{8D2B69FF-685F-48DC-81AD-F43C295130D5}">
      <dgm:prSet/>
      <dgm:spPr/>
      <dgm:t>
        <a:bodyPr/>
        <a:lstStyle/>
        <a:p>
          <a:endParaRPr lang="cs-CZ"/>
        </a:p>
      </dgm:t>
    </dgm:pt>
    <dgm:pt modelId="{3B1A2BDB-6904-436A-92DD-CF9226A1DCFA}" type="sibTrans" cxnId="{8D2B69FF-685F-48DC-81AD-F43C295130D5}">
      <dgm:prSet/>
      <dgm:spPr/>
      <dgm:t>
        <a:bodyPr/>
        <a:lstStyle/>
        <a:p>
          <a:endParaRPr lang="cs-CZ"/>
        </a:p>
      </dgm:t>
    </dgm:pt>
    <dgm:pt modelId="{6B5EB585-58F8-43FE-BB19-66803345432B}">
      <dgm:prSet phldrT="[Text]"/>
      <dgm:spPr>
        <a:solidFill>
          <a:schemeClr val="tx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cs-CZ" dirty="0" smtClean="0"/>
            <a:t>brambory</a:t>
          </a:r>
          <a:endParaRPr lang="cs-CZ" dirty="0"/>
        </a:p>
      </dgm:t>
    </dgm:pt>
    <dgm:pt modelId="{71C89D89-2088-4025-9790-6DB380DDC248}" type="parTrans" cxnId="{36485875-082F-4E9B-8625-40CF76918F61}">
      <dgm:prSet/>
      <dgm:spPr/>
      <dgm:t>
        <a:bodyPr/>
        <a:lstStyle/>
        <a:p>
          <a:endParaRPr lang="cs-CZ"/>
        </a:p>
      </dgm:t>
    </dgm:pt>
    <dgm:pt modelId="{2EF7A986-AAE4-42CB-B351-42B7DBBC2762}" type="sibTrans" cxnId="{36485875-082F-4E9B-8625-40CF76918F61}">
      <dgm:prSet/>
      <dgm:spPr/>
      <dgm:t>
        <a:bodyPr/>
        <a:lstStyle/>
        <a:p>
          <a:endParaRPr lang="cs-CZ"/>
        </a:p>
      </dgm:t>
    </dgm:pt>
    <dgm:pt modelId="{6162627C-B985-4BE7-96DE-6B304BE72A3F}" type="pres">
      <dgm:prSet presAssocID="{790C5304-02C9-412D-935E-7E93747625C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5E6C7F-FA20-41BF-9422-D099694747DA}" type="pres">
      <dgm:prSet presAssocID="{16409A23-0E3C-4B2C-97B8-8D41BEF9788E}" presName="vertFlow" presStyleCnt="0"/>
      <dgm:spPr/>
    </dgm:pt>
    <dgm:pt modelId="{33BC6DE4-2ACA-4BF7-89C0-B86B6419E802}" type="pres">
      <dgm:prSet presAssocID="{16409A23-0E3C-4B2C-97B8-8D41BEF9788E}" presName="header" presStyleLbl="node1" presStyleIdx="0" presStyleCnt="2"/>
      <dgm:spPr/>
      <dgm:t>
        <a:bodyPr/>
        <a:lstStyle/>
        <a:p>
          <a:endParaRPr lang="cs-CZ"/>
        </a:p>
      </dgm:t>
    </dgm:pt>
    <dgm:pt modelId="{79F57099-B41E-45C4-AF05-09C1EC185BFE}" type="pres">
      <dgm:prSet presAssocID="{EB21BB9D-5A7A-43C9-A0F3-3D64F0DF98C5}" presName="parTrans" presStyleLbl="sibTrans2D1" presStyleIdx="0" presStyleCnt="4"/>
      <dgm:spPr/>
      <dgm:t>
        <a:bodyPr/>
        <a:lstStyle/>
        <a:p>
          <a:endParaRPr lang="cs-CZ"/>
        </a:p>
      </dgm:t>
    </dgm:pt>
    <dgm:pt modelId="{2095E76D-DB4B-4423-ABC2-87E985B674A2}" type="pres">
      <dgm:prSet presAssocID="{8CFED395-BCD2-464E-89DC-F56B0FE85DF5}" presName="child" presStyleLbl="alignAccFollow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B5727F-1D79-4956-AB4C-D4606DB15EB0}" type="pres">
      <dgm:prSet presAssocID="{E4D593FF-828E-4A0F-9131-E4A64DE02A55}" presName="sibTrans" presStyleLbl="sibTrans2D1" presStyleIdx="1" presStyleCnt="4"/>
      <dgm:spPr/>
      <dgm:t>
        <a:bodyPr/>
        <a:lstStyle/>
        <a:p>
          <a:endParaRPr lang="cs-CZ"/>
        </a:p>
      </dgm:t>
    </dgm:pt>
    <dgm:pt modelId="{9D8622F5-DD44-4737-831A-54EBFB51072D}" type="pres">
      <dgm:prSet presAssocID="{AD591C03-A561-4DA3-A912-CB75C5ED1A1A}" presName="child" presStyleLbl="alignAccFollowNode1" presStyleIdx="1" presStyleCnt="4" custLinFactNeighborX="-60" custLinFactNeighborY="-3897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B7D3D7-2DC4-4326-A80B-17EB0437024E}" type="pres">
      <dgm:prSet presAssocID="{16409A23-0E3C-4B2C-97B8-8D41BEF9788E}" presName="hSp" presStyleCnt="0"/>
      <dgm:spPr/>
    </dgm:pt>
    <dgm:pt modelId="{0D1B3578-E99C-4A0E-AA1D-19F872985CED}" type="pres">
      <dgm:prSet presAssocID="{EC6D5DB0-4CB0-4B52-A077-A8B36A44A820}" presName="vertFlow" presStyleCnt="0"/>
      <dgm:spPr/>
    </dgm:pt>
    <dgm:pt modelId="{5D3E01E4-E616-431B-82A3-048537CCEFC6}" type="pres">
      <dgm:prSet presAssocID="{EC6D5DB0-4CB0-4B52-A077-A8B36A44A820}" presName="header" presStyleLbl="node1" presStyleIdx="1" presStyleCnt="2"/>
      <dgm:spPr/>
      <dgm:t>
        <a:bodyPr/>
        <a:lstStyle/>
        <a:p>
          <a:endParaRPr lang="cs-CZ"/>
        </a:p>
      </dgm:t>
    </dgm:pt>
    <dgm:pt modelId="{7750FDC0-4698-4F5B-B8FE-FA8F2F5C4925}" type="pres">
      <dgm:prSet presAssocID="{9E9BE644-08D2-4277-BEE6-E3511EB4F1F7}" presName="parTrans" presStyleLbl="sibTrans2D1" presStyleIdx="2" presStyleCnt="4"/>
      <dgm:spPr/>
      <dgm:t>
        <a:bodyPr/>
        <a:lstStyle/>
        <a:p>
          <a:endParaRPr lang="cs-CZ"/>
        </a:p>
      </dgm:t>
    </dgm:pt>
    <dgm:pt modelId="{88E53EF7-3FE5-4813-A05B-D926395B5B11}" type="pres">
      <dgm:prSet presAssocID="{BD70357E-6E61-4A2A-B75A-4BA65E0DF8AD}" presName="child" presStyleLbl="alignAccFollow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254B44-F7B6-4E28-A0F6-D3985F769910}" type="pres">
      <dgm:prSet presAssocID="{3B1A2BDB-6904-436A-92DD-CF9226A1DCFA}" presName="sibTrans" presStyleLbl="sibTrans2D1" presStyleIdx="3" presStyleCnt="4"/>
      <dgm:spPr/>
      <dgm:t>
        <a:bodyPr/>
        <a:lstStyle/>
        <a:p>
          <a:endParaRPr lang="cs-CZ"/>
        </a:p>
      </dgm:t>
    </dgm:pt>
    <dgm:pt modelId="{29EFAA07-D8D3-4676-B9BD-E920734B7080}" type="pres">
      <dgm:prSet presAssocID="{6B5EB585-58F8-43FE-BB19-66803345432B}" presName="child" presStyleLbl="alignAccFollow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79E4AF-93AA-4A2D-89ED-CB04C9208408}" type="presOf" srcId="{16409A23-0E3C-4B2C-97B8-8D41BEF9788E}" destId="{33BC6DE4-2ACA-4BF7-89C0-B86B6419E802}" srcOrd="0" destOrd="0" presId="urn:microsoft.com/office/officeart/2005/8/layout/lProcess1"/>
    <dgm:cxn modelId="{868770CD-E4B5-43B9-9E13-7CB2549490BC}" srcId="{790C5304-02C9-412D-935E-7E93747625CE}" destId="{16409A23-0E3C-4B2C-97B8-8D41BEF9788E}" srcOrd="0" destOrd="0" parTransId="{BDDA2151-374B-4D44-89A7-EA1B9A29F947}" sibTransId="{C8333632-2988-4191-8508-23FAEEFC7E4C}"/>
    <dgm:cxn modelId="{A6037332-F2C1-48F5-A1FD-49F39DEAC80E}" srcId="{16409A23-0E3C-4B2C-97B8-8D41BEF9788E}" destId="{8CFED395-BCD2-464E-89DC-F56B0FE85DF5}" srcOrd="0" destOrd="0" parTransId="{EB21BB9D-5A7A-43C9-A0F3-3D64F0DF98C5}" sibTransId="{E4D593FF-828E-4A0F-9131-E4A64DE02A55}"/>
    <dgm:cxn modelId="{BBE8C0BD-A210-4EC8-88F2-7C07636663F6}" type="presOf" srcId="{790C5304-02C9-412D-935E-7E93747625CE}" destId="{6162627C-B985-4BE7-96DE-6B304BE72A3F}" srcOrd="0" destOrd="0" presId="urn:microsoft.com/office/officeart/2005/8/layout/lProcess1"/>
    <dgm:cxn modelId="{AF3D4CCA-6A2E-431D-82BD-B6C42216270B}" type="presOf" srcId="{BD70357E-6E61-4A2A-B75A-4BA65E0DF8AD}" destId="{88E53EF7-3FE5-4813-A05B-D926395B5B11}" srcOrd="0" destOrd="0" presId="urn:microsoft.com/office/officeart/2005/8/layout/lProcess1"/>
    <dgm:cxn modelId="{36485875-082F-4E9B-8625-40CF76918F61}" srcId="{EC6D5DB0-4CB0-4B52-A077-A8B36A44A820}" destId="{6B5EB585-58F8-43FE-BB19-66803345432B}" srcOrd="1" destOrd="0" parTransId="{71C89D89-2088-4025-9790-6DB380DDC248}" sibTransId="{2EF7A986-AAE4-42CB-B351-42B7DBBC2762}"/>
    <dgm:cxn modelId="{A5526E43-DD5E-4679-9F98-944868B1A1E1}" srcId="{16409A23-0E3C-4B2C-97B8-8D41BEF9788E}" destId="{AD591C03-A561-4DA3-A912-CB75C5ED1A1A}" srcOrd="1" destOrd="0" parTransId="{7D209F73-C622-4604-8F34-11403105E73D}" sibTransId="{5E298FDF-F8CF-4461-96FC-CD38292D9774}"/>
    <dgm:cxn modelId="{37CDD239-7887-4893-A5FC-CAF3A4E16ED1}" srcId="{790C5304-02C9-412D-935E-7E93747625CE}" destId="{EC6D5DB0-4CB0-4B52-A077-A8B36A44A820}" srcOrd="1" destOrd="0" parTransId="{360673D2-C390-434F-9D1E-625B32BAEA12}" sibTransId="{9B47285E-FD79-4F19-9F55-E00130EF03A9}"/>
    <dgm:cxn modelId="{BFCC9A0A-42DA-4211-B503-66DC7B45AB12}" type="presOf" srcId="{8CFED395-BCD2-464E-89DC-F56B0FE85DF5}" destId="{2095E76D-DB4B-4423-ABC2-87E985B674A2}" srcOrd="0" destOrd="0" presId="urn:microsoft.com/office/officeart/2005/8/layout/lProcess1"/>
    <dgm:cxn modelId="{636A112A-AEAB-4FB2-A88D-07860765EBD8}" type="presOf" srcId="{AD591C03-A561-4DA3-A912-CB75C5ED1A1A}" destId="{9D8622F5-DD44-4737-831A-54EBFB51072D}" srcOrd="0" destOrd="0" presId="urn:microsoft.com/office/officeart/2005/8/layout/lProcess1"/>
    <dgm:cxn modelId="{1AAEE986-5E59-4D79-85FF-E0ABD2607CD3}" type="presOf" srcId="{9E9BE644-08D2-4277-BEE6-E3511EB4F1F7}" destId="{7750FDC0-4698-4F5B-B8FE-FA8F2F5C4925}" srcOrd="0" destOrd="0" presId="urn:microsoft.com/office/officeart/2005/8/layout/lProcess1"/>
    <dgm:cxn modelId="{8D2B69FF-685F-48DC-81AD-F43C295130D5}" srcId="{EC6D5DB0-4CB0-4B52-A077-A8B36A44A820}" destId="{BD70357E-6E61-4A2A-B75A-4BA65E0DF8AD}" srcOrd="0" destOrd="0" parTransId="{9E9BE644-08D2-4277-BEE6-E3511EB4F1F7}" sibTransId="{3B1A2BDB-6904-436A-92DD-CF9226A1DCFA}"/>
    <dgm:cxn modelId="{DE617DFE-80F2-4C88-9F24-F10EB5BACDAF}" type="presOf" srcId="{3B1A2BDB-6904-436A-92DD-CF9226A1DCFA}" destId="{8B254B44-F7B6-4E28-A0F6-D3985F769910}" srcOrd="0" destOrd="0" presId="urn:microsoft.com/office/officeart/2005/8/layout/lProcess1"/>
    <dgm:cxn modelId="{8D8BC914-FA71-444D-872C-ABE649DCC70A}" type="presOf" srcId="{EB21BB9D-5A7A-43C9-A0F3-3D64F0DF98C5}" destId="{79F57099-B41E-45C4-AF05-09C1EC185BFE}" srcOrd="0" destOrd="0" presId="urn:microsoft.com/office/officeart/2005/8/layout/lProcess1"/>
    <dgm:cxn modelId="{229D67BE-5FF1-48E5-B72C-DE1B549120A4}" type="presOf" srcId="{6B5EB585-58F8-43FE-BB19-66803345432B}" destId="{29EFAA07-D8D3-4676-B9BD-E920734B7080}" srcOrd="0" destOrd="0" presId="urn:microsoft.com/office/officeart/2005/8/layout/lProcess1"/>
    <dgm:cxn modelId="{C06C72A7-2228-4DC1-8AA9-C731A038303F}" type="presOf" srcId="{EC6D5DB0-4CB0-4B52-A077-A8B36A44A820}" destId="{5D3E01E4-E616-431B-82A3-048537CCEFC6}" srcOrd="0" destOrd="0" presId="urn:microsoft.com/office/officeart/2005/8/layout/lProcess1"/>
    <dgm:cxn modelId="{8F684459-055B-436A-8053-6430DC51D708}" type="presOf" srcId="{E4D593FF-828E-4A0F-9131-E4A64DE02A55}" destId="{9DB5727F-1D79-4956-AB4C-D4606DB15EB0}" srcOrd="0" destOrd="0" presId="urn:microsoft.com/office/officeart/2005/8/layout/lProcess1"/>
    <dgm:cxn modelId="{BAA1DDED-4C9E-4B7C-AF7F-E459EB3F75DF}" type="presParOf" srcId="{6162627C-B985-4BE7-96DE-6B304BE72A3F}" destId="{405E6C7F-FA20-41BF-9422-D099694747DA}" srcOrd="0" destOrd="0" presId="urn:microsoft.com/office/officeart/2005/8/layout/lProcess1"/>
    <dgm:cxn modelId="{4424932F-2579-45B1-B338-23D3918C4E42}" type="presParOf" srcId="{405E6C7F-FA20-41BF-9422-D099694747DA}" destId="{33BC6DE4-2ACA-4BF7-89C0-B86B6419E802}" srcOrd="0" destOrd="0" presId="urn:microsoft.com/office/officeart/2005/8/layout/lProcess1"/>
    <dgm:cxn modelId="{18BEEE45-FA42-43BB-8866-1716988E3D93}" type="presParOf" srcId="{405E6C7F-FA20-41BF-9422-D099694747DA}" destId="{79F57099-B41E-45C4-AF05-09C1EC185BFE}" srcOrd="1" destOrd="0" presId="urn:microsoft.com/office/officeart/2005/8/layout/lProcess1"/>
    <dgm:cxn modelId="{CC4776AD-29C1-4928-8FC0-4ED75C8633CB}" type="presParOf" srcId="{405E6C7F-FA20-41BF-9422-D099694747DA}" destId="{2095E76D-DB4B-4423-ABC2-87E985B674A2}" srcOrd="2" destOrd="0" presId="urn:microsoft.com/office/officeart/2005/8/layout/lProcess1"/>
    <dgm:cxn modelId="{3E75588B-8036-4207-97C0-2F980895DEC0}" type="presParOf" srcId="{405E6C7F-FA20-41BF-9422-D099694747DA}" destId="{9DB5727F-1D79-4956-AB4C-D4606DB15EB0}" srcOrd="3" destOrd="0" presId="urn:microsoft.com/office/officeart/2005/8/layout/lProcess1"/>
    <dgm:cxn modelId="{F185DD13-617F-4343-A71B-742761844010}" type="presParOf" srcId="{405E6C7F-FA20-41BF-9422-D099694747DA}" destId="{9D8622F5-DD44-4737-831A-54EBFB51072D}" srcOrd="4" destOrd="0" presId="urn:microsoft.com/office/officeart/2005/8/layout/lProcess1"/>
    <dgm:cxn modelId="{D359781A-281B-41F7-9DC3-EBF3A306BB55}" type="presParOf" srcId="{6162627C-B985-4BE7-96DE-6B304BE72A3F}" destId="{7BB7D3D7-2DC4-4326-A80B-17EB0437024E}" srcOrd="1" destOrd="0" presId="urn:microsoft.com/office/officeart/2005/8/layout/lProcess1"/>
    <dgm:cxn modelId="{8C1300C6-23B6-4DB2-B8D0-6C010B8EDF67}" type="presParOf" srcId="{6162627C-B985-4BE7-96DE-6B304BE72A3F}" destId="{0D1B3578-E99C-4A0E-AA1D-19F872985CED}" srcOrd="2" destOrd="0" presId="urn:microsoft.com/office/officeart/2005/8/layout/lProcess1"/>
    <dgm:cxn modelId="{608A6623-A019-4147-B1E8-D9D5CFD9A224}" type="presParOf" srcId="{0D1B3578-E99C-4A0E-AA1D-19F872985CED}" destId="{5D3E01E4-E616-431B-82A3-048537CCEFC6}" srcOrd="0" destOrd="0" presId="urn:microsoft.com/office/officeart/2005/8/layout/lProcess1"/>
    <dgm:cxn modelId="{91FDAF99-A0A9-46F0-9C17-AC20772600D0}" type="presParOf" srcId="{0D1B3578-E99C-4A0E-AA1D-19F872985CED}" destId="{7750FDC0-4698-4F5B-B8FE-FA8F2F5C4925}" srcOrd="1" destOrd="0" presId="urn:microsoft.com/office/officeart/2005/8/layout/lProcess1"/>
    <dgm:cxn modelId="{2E575893-5391-4E8C-B9DC-AF073E10CAC2}" type="presParOf" srcId="{0D1B3578-E99C-4A0E-AA1D-19F872985CED}" destId="{88E53EF7-3FE5-4813-A05B-D926395B5B11}" srcOrd="2" destOrd="0" presId="urn:microsoft.com/office/officeart/2005/8/layout/lProcess1"/>
    <dgm:cxn modelId="{FAC33326-640C-425B-86C5-AF3EA48216D2}" type="presParOf" srcId="{0D1B3578-E99C-4A0E-AA1D-19F872985CED}" destId="{8B254B44-F7B6-4E28-A0F6-D3985F769910}" srcOrd="3" destOrd="0" presId="urn:microsoft.com/office/officeart/2005/8/layout/lProcess1"/>
    <dgm:cxn modelId="{38B4CF0B-34DB-4DF6-85F8-4CCBD2975DE8}" type="presParOf" srcId="{0D1B3578-E99C-4A0E-AA1D-19F872985CED}" destId="{29EFAA07-D8D3-4676-B9BD-E920734B7080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2DEF57-A0C8-4F54-B234-DD6FE250BC06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5B892F2-ED44-4685-9DEF-A39A17BA5B3C}">
      <dgm:prSet phldrT="[Text]" custT="1"/>
      <dgm:spPr/>
      <dgm:t>
        <a:bodyPr/>
        <a:lstStyle/>
        <a:p>
          <a:r>
            <a:rPr lang="cs-CZ" sz="2800" b="1" dirty="0" smtClean="0"/>
            <a:t>chov</a:t>
          </a:r>
          <a:endParaRPr lang="cs-CZ" sz="2800" b="1" dirty="0"/>
        </a:p>
      </dgm:t>
    </dgm:pt>
    <dgm:pt modelId="{3A063ABB-1CF7-4040-B2C1-507DEBBA9949}" type="parTrans" cxnId="{92FB03A6-07AD-46E3-A5BE-70AAC40E157E}">
      <dgm:prSet/>
      <dgm:spPr/>
      <dgm:t>
        <a:bodyPr/>
        <a:lstStyle/>
        <a:p>
          <a:endParaRPr lang="cs-CZ"/>
        </a:p>
      </dgm:t>
    </dgm:pt>
    <dgm:pt modelId="{275DC498-75E4-44F2-8B47-90CFB1F30987}" type="sibTrans" cxnId="{92FB03A6-07AD-46E3-A5BE-70AAC40E157E}">
      <dgm:prSet/>
      <dgm:spPr/>
      <dgm:t>
        <a:bodyPr/>
        <a:lstStyle/>
        <a:p>
          <a:endParaRPr lang="cs-CZ"/>
        </a:p>
      </dgm:t>
    </dgm:pt>
    <dgm:pt modelId="{1F518C37-FC95-4635-9406-D53A1F43FB83}">
      <dgm:prSet phldrT="[Text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cs-CZ" sz="2400" b="1" dirty="0" smtClean="0"/>
            <a:t>skot</a:t>
          </a:r>
          <a:endParaRPr lang="cs-CZ" sz="2400" b="1" dirty="0"/>
        </a:p>
      </dgm:t>
    </dgm:pt>
    <dgm:pt modelId="{9C417492-088A-42FE-B5B4-CFEB97C9455A}" type="parTrans" cxnId="{9F90A69E-FE94-41C7-ABB6-BC82077834C0}">
      <dgm:prSet/>
      <dgm:spPr/>
      <dgm:t>
        <a:bodyPr/>
        <a:lstStyle/>
        <a:p>
          <a:endParaRPr lang="cs-CZ"/>
        </a:p>
      </dgm:t>
    </dgm:pt>
    <dgm:pt modelId="{3291D165-D7EA-4455-AE17-403E675CF82E}" type="sibTrans" cxnId="{9F90A69E-FE94-41C7-ABB6-BC82077834C0}">
      <dgm:prSet/>
      <dgm:spPr/>
      <dgm:t>
        <a:bodyPr/>
        <a:lstStyle/>
        <a:p>
          <a:endParaRPr lang="cs-CZ"/>
        </a:p>
      </dgm:t>
    </dgm:pt>
    <dgm:pt modelId="{E82A32D5-64D3-48DE-BD42-71F0FF7C058D}">
      <dgm:prSet phldrT="[Text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cs-CZ" sz="2400" b="1" dirty="0" smtClean="0"/>
            <a:t>drůbež</a:t>
          </a:r>
          <a:endParaRPr lang="cs-CZ" sz="2400" b="1" dirty="0"/>
        </a:p>
      </dgm:t>
    </dgm:pt>
    <dgm:pt modelId="{D21780A0-A088-4744-953C-B22A67EF0629}" type="parTrans" cxnId="{70B2FA14-BC9D-410D-8359-927F7E417A53}">
      <dgm:prSet/>
      <dgm:spPr/>
      <dgm:t>
        <a:bodyPr/>
        <a:lstStyle/>
        <a:p>
          <a:endParaRPr lang="cs-CZ"/>
        </a:p>
      </dgm:t>
    </dgm:pt>
    <dgm:pt modelId="{1FB7C0D0-F72A-46AF-AF78-6359CF62CD33}" type="sibTrans" cxnId="{70B2FA14-BC9D-410D-8359-927F7E417A53}">
      <dgm:prSet/>
      <dgm:spPr/>
      <dgm:t>
        <a:bodyPr/>
        <a:lstStyle/>
        <a:p>
          <a:endParaRPr lang="cs-CZ"/>
        </a:p>
      </dgm:t>
    </dgm:pt>
    <dgm:pt modelId="{83B4349D-A7A3-43E5-A780-53F3264E0BA3}">
      <dgm:prSet phldrT="[Text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cs-CZ" sz="2400" b="1" dirty="0" smtClean="0"/>
            <a:t>prasata</a:t>
          </a:r>
          <a:endParaRPr lang="cs-CZ" sz="2400" b="1" dirty="0"/>
        </a:p>
      </dgm:t>
    </dgm:pt>
    <dgm:pt modelId="{DA87CD11-2A5D-4148-80F4-DAA3FF30B00F}" type="parTrans" cxnId="{0FF911B3-2864-45FB-AE13-ED3F8370B9E8}">
      <dgm:prSet/>
      <dgm:spPr/>
      <dgm:t>
        <a:bodyPr/>
        <a:lstStyle/>
        <a:p>
          <a:endParaRPr lang="cs-CZ"/>
        </a:p>
      </dgm:t>
    </dgm:pt>
    <dgm:pt modelId="{2DBD8686-85B3-4472-8990-34A2907A9009}" type="sibTrans" cxnId="{0FF911B3-2864-45FB-AE13-ED3F8370B9E8}">
      <dgm:prSet/>
      <dgm:spPr/>
      <dgm:t>
        <a:bodyPr/>
        <a:lstStyle/>
        <a:p>
          <a:endParaRPr lang="cs-CZ"/>
        </a:p>
      </dgm:t>
    </dgm:pt>
    <dgm:pt modelId="{CE47E286-6C81-4D90-A0E0-1685AEA3365C}" type="pres">
      <dgm:prSet presAssocID="{382DEF57-A0C8-4F54-B234-DD6FE250BC0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236EE31-0889-4E20-B01A-4B374FE7EB6B}" type="pres">
      <dgm:prSet presAssocID="{45B892F2-ED44-4685-9DEF-A39A17BA5B3C}" presName="centerShape" presStyleLbl="node0" presStyleIdx="0" presStyleCnt="1" custScaleX="142414" custScaleY="120449"/>
      <dgm:spPr/>
      <dgm:t>
        <a:bodyPr/>
        <a:lstStyle/>
        <a:p>
          <a:endParaRPr lang="cs-CZ"/>
        </a:p>
      </dgm:t>
    </dgm:pt>
    <dgm:pt modelId="{95D413ED-AA0A-4E55-9393-E844D0FF30FB}" type="pres">
      <dgm:prSet presAssocID="{9C417492-088A-42FE-B5B4-CFEB97C9455A}" presName="Name9" presStyleLbl="parChTrans1D2" presStyleIdx="0" presStyleCnt="3"/>
      <dgm:spPr/>
      <dgm:t>
        <a:bodyPr/>
        <a:lstStyle/>
        <a:p>
          <a:endParaRPr lang="cs-CZ"/>
        </a:p>
      </dgm:t>
    </dgm:pt>
    <dgm:pt modelId="{4728131A-FB15-4F12-AD6D-CE990B9D174D}" type="pres">
      <dgm:prSet presAssocID="{9C417492-088A-42FE-B5B4-CFEB97C9455A}" presName="connTx" presStyleLbl="parChTrans1D2" presStyleIdx="0" presStyleCnt="3"/>
      <dgm:spPr/>
      <dgm:t>
        <a:bodyPr/>
        <a:lstStyle/>
        <a:p>
          <a:endParaRPr lang="cs-CZ"/>
        </a:p>
      </dgm:t>
    </dgm:pt>
    <dgm:pt modelId="{72678DDC-2D44-4697-870D-61BC14288EC9}" type="pres">
      <dgm:prSet presAssocID="{1F518C37-FC95-4635-9406-D53A1F43FB8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7D08200-A729-4BBB-9632-085A3E65C57A}" type="pres">
      <dgm:prSet presAssocID="{D21780A0-A088-4744-953C-B22A67EF0629}" presName="Name9" presStyleLbl="parChTrans1D2" presStyleIdx="1" presStyleCnt="3"/>
      <dgm:spPr/>
      <dgm:t>
        <a:bodyPr/>
        <a:lstStyle/>
        <a:p>
          <a:endParaRPr lang="cs-CZ"/>
        </a:p>
      </dgm:t>
    </dgm:pt>
    <dgm:pt modelId="{A5193D7F-0B7D-4C88-B986-28EE5D842E82}" type="pres">
      <dgm:prSet presAssocID="{D21780A0-A088-4744-953C-B22A67EF0629}" presName="connTx" presStyleLbl="parChTrans1D2" presStyleIdx="1" presStyleCnt="3"/>
      <dgm:spPr/>
      <dgm:t>
        <a:bodyPr/>
        <a:lstStyle/>
        <a:p>
          <a:endParaRPr lang="cs-CZ"/>
        </a:p>
      </dgm:t>
    </dgm:pt>
    <dgm:pt modelId="{F6C05EFE-38C6-4847-8B6B-7BA7796197BD}" type="pres">
      <dgm:prSet presAssocID="{E82A32D5-64D3-48DE-BD42-71F0FF7C058D}" presName="node" presStyleLbl="node1" presStyleIdx="1" presStyleCnt="3" custScaleX="140694" custScaleY="11332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14CAB5-48C8-46E9-9EC0-34AEDE7A01BF}" type="pres">
      <dgm:prSet presAssocID="{DA87CD11-2A5D-4148-80F4-DAA3FF30B00F}" presName="Name9" presStyleLbl="parChTrans1D2" presStyleIdx="2" presStyleCnt="3"/>
      <dgm:spPr/>
      <dgm:t>
        <a:bodyPr/>
        <a:lstStyle/>
        <a:p>
          <a:endParaRPr lang="cs-CZ"/>
        </a:p>
      </dgm:t>
    </dgm:pt>
    <dgm:pt modelId="{72375C8A-5B2D-4201-8839-CB98CA89F342}" type="pres">
      <dgm:prSet presAssocID="{DA87CD11-2A5D-4148-80F4-DAA3FF30B00F}" presName="connTx" presStyleLbl="parChTrans1D2" presStyleIdx="2" presStyleCnt="3"/>
      <dgm:spPr/>
      <dgm:t>
        <a:bodyPr/>
        <a:lstStyle/>
        <a:p>
          <a:endParaRPr lang="cs-CZ"/>
        </a:p>
      </dgm:t>
    </dgm:pt>
    <dgm:pt modelId="{09273B84-B40F-410C-B6BC-E6F8E8A25CA9}" type="pres">
      <dgm:prSet presAssocID="{83B4349D-A7A3-43E5-A780-53F3264E0BA3}" presName="node" presStyleLbl="node1" presStyleIdx="2" presStyleCnt="3" custScaleX="161052" custScaleY="12664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2FB03A6-07AD-46E3-A5BE-70AAC40E157E}" srcId="{382DEF57-A0C8-4F54-B234-DD6FE250BC06}" destId="{45B892F2-ED44-4685-9DEF-A39A17BA5B3C}" srcOrd="0" destOrd="0" parTransId="{3A063ABB-1CF7-4040-B2C1-507DEBBA9949}" sibTransId="{275DC498-75E4-44F2-8B47-90CFB1F30987}"/>
    <dgm:cxn modelId="{1E388665-BC4B-4490-84C6-882C9AB496CF}" type="presOf" srcId="{D21780A0-A088-4744-953C-B22A67EF0629}" destId="{A5193D7F-0B7D-4C88-B986-28EE5D842E82}" srcOrd="1" destOrd="0" presId="urn:microsoft.com/office/officeart/2005/8/layout/radial1"/>
    <dgm:cxn modelId="{D94428C7-9390-4251-9EC4-9EDD0A70CF6B}" type="presOf" srcId="{9C417492-088A-42FE-B5B4-CFEB97C9455A}" destId="{95D413ED-AA0A-4E55-9393-E844D0FF30FB}" srcOrd="0" destOrd="0" presId="urn:microsoft.com/office/officeart/2005/8/layout/radial1"/>
    <dgm:cxn modelId="{74678CD9-835A-4552-B852-BDAFF302E589}" type="presOf" srcId="{DA87CD11-2A5D-4148-80F4-DAA3FF30B00F}" destId="{9314CAB5-48C8-46E9-9EC0-34AEDE7A01BF}" srcOrd="0" destOrd="0" presId="urn:microsoft.com/office/officeart/2005/8/layout/radial1"/>
    <dgm:cxn modelId="{611401A8-DD69-4F94-BBD2-171B3165B5C1}" type="presOf" srcId="{9C417492-088A-42FE-B5B4-CFEB97C9455A}" destId="{4728131A-FB15-4F12-AD6D-CE990B9D174D}" srcOrd="1" destOrd="0" presId="urn:microsoft.com/office/officeart/2005/8/layout/radial1"/>
    <dgm:cxn modelId="{D96A27FF-D0B8-47A6-AE78-5AA56EC076CE}" type="presOf" srcId="{E82A32D5-64D3-48DE-BD42-71F0FF7C058D}" destId="{F6C05EFE-38C6-4847-8B6B-7BA7796197BD}" srcOrd="0" destOrd="0" presId="urn:microsoft.com/office/officeart/2005/8/layout/radial1"/>
    <dgm:cxn modelId="{70B2FA14-BC9D-410D-8359-927F7E417A53}" srcId="{45B892F2-ED44-4685-9DEF-A39A17BA5B3C}" destId="{E82A32D5-64D3-48DE-BD42-71F0FF7C058D}" srcOrd="1" destOrd="0" parTransId="{D21780A0-A088-4744-953C-B22A67EF0629}" sibTransId="{1FB7C0D0-F72A-46AF-AF78-6359CF62CD33}"/>
    <dgm:cxn modelId="{A807CD81-DD27-4052-9C84-BA68B0A86841}" type="presOf" srcId="{DA87CD11-2A5D-4148-80F4-DAA3FF30B00F}" destId="{72375C8A-5B2D-4201-8839-CB98CA89F342}" srcOrd="1" destOrd="0" presId="urn:microsoft.com/office/officeart/2005/8/layout/radial1"/>
    <dgm:cxn modelId="{9A6B7AA6-B400-4809-8D38-4249461E3D79}" type="presOf" srcId="{83B4349D-A7A3-43E5-A780-53F3264E0BA3}" destId="{09273B84-B40F-410C-B6BC-E6F8E8A25CA9}" srcOrd="0" destOrd="0" presId="urn:microsoft.com/office/officeart/2005/8/layout/radial1"/>
    <dgm:cxn modelId="{6D478075-1779-42F9-8F83-DB1A89666AC6}" type="presOf" srcId="{45B892F2-ED44-4685-9DEF-A39A17BA5B3C}" destId="{0236EE31-0889-4E20-B01A-4B374FE7EB6B}" srcOrd="0" destOrd="0" presId="urn:microsoft.com/office/officeart/2005/8/layout/radial1"/>
    <dgm:cxn modelId="{0FF911B3-2864-45FB-AE13-ED3F8370B9E8}" srcId="{45B892F2-ED44-4685-9DEF-A39A17BA5B3C}" destId="{83B4349D-A7A3-43E5-A780-53F3264E0BA3}" srcOrd="2" destOrd="0" parTransId="{DA87CD11-2A5D-4148-80F4-DAA3FF30B00F}" sibTransId="{2DBD8686-85B3-4472-8990-34A2907A9009}"/>
    <dgm:cxn modelId="{F4879DAD-7F88-4348-8393-E6DFF2425E19}" type="presOf" srcId="{1F518C37-FC95-4635-9406-D53A1F43FB83}" destId="{72678DDC-2D44-4697-870D-61BC14288EC9}" srcOrd="0" destOrd="0" presId="urn:microsoft.com/office/officeart/2005/8/layout/radial1"/>
    <dgm:cxn modelId="{E5DD20B0-2941-425C-8295-CC7D9F5CF411}" type="presOf" srcId="{382DEF57-A0C8-4F54-B234-DD6FE250BC06}" destId="{CE47E286-6C81-4D90-A0E0-1685AEA3365C}" srcOrd="0" destOrd="0" presId="urn:microsoft.com/office/officeart/2005/8/layout/radial1"/>
    <dgm:cxn modelId="{9F90A69E-FE94-41C7-ABB6-BC82077834C0}" srcId="{45B892F2-ED44-4685-9DEF-A39A17BA5B3C}" destId="{1F518C37-FC95-4635-9406-D53A1F43FB83}" srcOrd="0" destOrd="0" parTransId="{9C417492-088A-42FE-B5B4-CFEB97C9455A}" sibTransId="{3291D165-D7EA-4455-AE17-403E675CF82E}"/>
    <dgm:cxn modelId="{5E645266-AD28-464D-ACDA-F4D3C1AFB8C6}" type="presOf" srcId="{D21780A0-A088-4744-953C-B22A67EF0629}" destId="{47D08200-A729-4BBB-9632-085A3E65C57A}" srcOrd="0" destOrd="0" presId="urn:microsoft.com/office/officeart/2005/8/layout/radial1"/>
    <dgm:cxn modelId="{52235EED-8B85-46BF-971E-B58F81FD84B8}" type="presParOf" srcId="{CE47E286-6C81-4D90-A0E0-1685AEA3365C}" destId="{0236EE31-0889-4E20-B01A-4B374FE7EB6B}" srcOrd="0" destOrd="0" presId="urn:microsoft.com/office/officeart/2005/8/layout/radial1"/>
    <dgm:cxn modelId="{A2D35628-13EC-4111-AF13-9C2D329E149B}" type="presParOf" srcId="{CE47E286-6C81-4D90-A0E0-1685AEA3365C}" destId="{95D413ED-AA0A-4E55-9393-E844D0FF30FB}" srcOrd="1" destOrd="0" presId="urn:microsoft.com/office/officeart/2005/8/layout/radial1"/>
    <dgm:cxn modelId="{1016B8F0-7C91-41DF-AFB1-EB13C2E45BE7}" type="presParOf" srcId="{95D413ED-AA0A-4E55-9393-E844D0FF30FB}" destId="{4728131A-FB15-4F12-AD6D-CE990B9D174D}" srcOrd="0" destOrd="0" presId="urn:microsoft.com/office/officeart/2005/8/layout/radial1"/>
    <dgm:cxn modelId="{60A3257C-4120-45C6-B41D-90D191543319}" type="presParOf" srcId="{CE47E286-6C81-4D90-A0E0-1685AEA3365C}" destId="{72678DDC-2D44-4697-870D-61BC14288EC9}" srcOrd="2" destOrd="0" presId="urn:microsoft.com/office/officeart/2005/8/layout/radial1"/>
    <dgm:cxn modelId="{627D9971-B030-4EC8-9351-45BD471FC219}" type="presParOf" srcId="{CE47E286-6C81-4D90-A0E0-1685AEA3365C}" destId="{47D08200-A729-4BBB-9632-085A3E65C57A}" srcOrd="3" destOrd="0" presId="urn:microsoft.com/office/officeart/2005/8/layout/radial1"/>
    <dgm:cxn modelId="{062B1620-C649-431B-954C-62DFF18CC652}" type="presParOf" srcId="{47D08200-A729-4BBB-9632-085A3E65C57A}" destId="{A5193D7F-0B7D-4C88-B986-28EE5D842E82}" srcOrd="0" destOrd="0" presId="urn:microsoft.com/office/officeart/2005/8/layout/radial1"/>
    <dgm:cxn modelId="{E76598F2-7B66-47AD-AE33-00584E31A4CD}" type="presParOf" srcId="{CE47E286-6C81-4D90-A0E0-1685AEA3365C}" destId="{F6C05EFE-38C6-4847-8B6B-7BA7796197BD}" srcOrd="4" destOrd="0" presId="urn:microsoft.com/office/officeart/2005/8/layout/radial1"/>
    <dgm:cxn modelId="{670024C4-EE4F-4841-8209-89294DE9F525}" type="presParOf" srcId="{CE47E286-6C81-4D90-A0E0-1685AEA3365C}" destId="{9314CAB5-48C8-46E9-9EC0-34AEDE7A01BF}" srcOrd="5" destOrd="0" presId="urn:microsoft.com/office/officeart/2005/8/layout/radial1"/>
    <dgm:cxn modelId="{AA63300C-8593-4368-8FEB-4B81AC435772}" type="presParOf" srcId="{9314CAB5-48C8-46E9-9EC0-34AEDE7A01BF}" destId="{72375C8A-5B2D-4201-8839-CB98CA89F342}" srcOrd="0" destOrd="0" presId="urn:microsoft.com/office/officeart/2005/8/layout/radial1"/>
    <dgm:cxn modelId="{BFEAA051-5AF3-4A9B-9080-B898516A7823}" type="presParOf" srcId="{CE47E286-6C81-4D90-A0E0-1685AEA3365C}" destId="{09273B84-B40F-410C-B6BC-E6F8E8A25CA9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BC6DE4-2ACA-4BF7-89C0-B86B6419E802}">
      <dsp:nvSpPr>
        <dsp:cNvPr id="0" name=""/>
        <dsp:cNvSpPr/>
      </dsp:nvSpPr>
      <dsp:spPr>
        <a:xfrm>
          <a:off x="1368" y="364835"/>
          <a:ext cx="2264234" cy="566058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pšenice</a:t>
          </a:r>
          <a:endParaRPr lang="cs-CZ" sz="3200" kern="1200" dirty="0"/>
        </a:p>
      </dsp:txBody>
      <dsp:txXfrm>
        <a:off x="17947" y="381414"/>
        <a:ext cx="2231076" cy="532900"/>
      </dsp:txXfrm>
    </dsp:sp>
    <dsp:sp modelId="{79F57099-B41E-45C4-AF05-09C1EC185BFE}">
      <dsp:nvSpPr>
        <dsp:cNvPr id="0" name=""/>
        <dsp:cNvSpPr/>
      </dsp:nvSpPr>
      <dsp:spPr>
        <a:xfrm rot="5400000">
          <a:off x="1083956" y="980424"/>
          <a:ext cx="99060" cy="99060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95E76D-DB4B-4423-ABC2-87E985B674A2}">
      <dsp:nvSpPr>
        <dsp:cNvPr id="0" name=""/>
        <dsp:cNvSpPr/>
      </dsp:nvSpPr>
      <dsp:spPr>
        <a:xfrm>
          <a:off x="1368" y="1129014"/>
          <a:ext cx="2264234" cy="566058"/>
        </a:xfrm>
        <a:prstGeom prst="roundRect">
          <a:avLst>
            <a:gd name="adj" fmla="val 10000"/>
          </a:avLst>
        </a:prstGeom>
        <a:solidFill>
          <a:schemeClr val="tx2">
            <a:lumMod val="40000"/>
            <a:lumOff val="60000"/>
            <a:alpha val="9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ječmen</a:t>
          </a:r>
          <a:endParaRPr lang="cs-CZ" sz="3200" kern="1200" dirty="0"/>
        </a:p>
      </dsp:txBody>
      <dsp:txXfrm>
        <a:off x="17947" y="1145593"/>
        <a:ext cx="2231076" cy="532900"/>
      </dsp:txXfrm>
    </dsp:sp>
    <dsp:sp modelId="{9DB5727F-1D79-4956-AB4C-D4606DB15EB0}">
      <dsp:nvSpPr>
        <dsp:cNvPr id="0" name=""/>
        <dsp:cNvSpPr/>
      </dsp:nvSpPr>
      <dsp:spPr>
        <a:xfrm rot="5406799">
          <a:off x="1121885" y="1705994"/>
          <a:ext cx="21843" cy="99060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8622F5-DD44-4737-831A-54EBFB51072D}">
      <dsp:nvSpPr>
        <dsp:cNvPr id="0" name=""/>
        <dsp:cNvSpPr/>
      </dsp:nvSpPr>
      <dsp:spPr>
        <a:xfrm>
          <a:off x="10" y="1815976"/>
          <a:ext cx="2264234" cy="566058"/>
        </a:xfrm>
        <a:prstGeom prst="roundRect">
          <a:avLst>
            <a:gd name="adj" fmla="val 10000"/>
          </a:avLst>
        </a:prstGeom>
        <a:solidFill>
          <a:schemeClr val="accent4">
            <a:lumMod val="75000"/>
            <a:alpha val="9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solidFill>
                <a:schemeClr val="bg1"/>
              </a:solidFill>
            </a:rPr>
            <a:t>kukuřice</a:t>
          </a:r>
          <a:endParaRPr lang="cs-CZ" sz="3200" kern="1200" dirty="0">
            <a:solidFill>
              <a:schemeClr val="bg1"/>
            </a:solidFill>
          </a:endParaRPr>
        </a:p>
      </dsp:txBody>
      <dsp:txXfrm>
        <a:off x="16589" y="1832555"/>
        <a:ext cx="2231076" cy="532900"/>
      </dsp:txXfrm>
    </dsp:sp>
    <dsp:sp modelId="{5D3E01E4-E616-431B-82A3-048537CCEFC6}">
      <dsp:nvSpPr>
        <dsp:cNvPr id="0" name=""/>
        <dsp:cNvSpPr/>
      </dsp:nvSpPr>
      <dsp:spPr>
        <a:xfrm>
          <a:off x="2582596" y="364835"/>
          <a:ext cx="2264234" cy="5660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řepka olejka</a:t>
          </a:r>
          <a:endParaRPr lang="cs-CZ" sz="3200" kern="1200" dirty="0"/>
        </a:p>
      </dsp:txBody>
      <dsp:txXfrm>
        <a:off x="2599175" y="381414"/>
        <a:ext cx="2231076" cy="532900"/>
      </dsp:txXfrm>
    </dsp:sp>
    <dsp:sp modelId="{7750FDC0-4698-4F5B-B8FE-FA8F2F5C4925}">
      <dsp:nvSpPr>
        <dsp:cNvPr id="0" name=""/>
        <dsp:cNvSpPr/>
      </dsp:nvSpPr>
      <dsp:spPr>
        <a:xfrm rot="5400000">
          <a:off x="3665183" y="980424"/>
          <a:ext cx="99060" cy="99060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E53EF7-3FE5-4813-A05B-D926395B5B11}">
      <dsp:nvSpPr>
        <dsp:cNvPr id="0" name=""/>
        <dsp:cNvSpPr/>
      </dsp:nvSpPr>
      <dsp:spPr>
        <a:xfrm>
          <a:off x="2582596" y="1129014"/>
          <a:ext cx="2264234" cy="566058"/>
        </a:xfrm>
        <a:prstGeom prst="roundRect">
          <a:avLst>
            <a:gd name="adj" fmla="val 10000"/>
          </a:avLst>
        </a:prstGeom>
        <a:solidFill>
          <a:schemeClr val="accent4">
            <a:lumMod val="75000"/>
            <a:alpha val="9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solidFill>
                <a:schemeClr val="bg1"/>
              </a:solidFill>
            </a:rPr>
            <a:t>len</a:t>
          </a:r>
          <a:endParaRPr lang="cs-CZ" sz="3200" kern="1200" dirty="0">
            <a:solidFill>
              <a:schemeClr val="bg1"/>
            </a:solidFill>
          </a:endParaRPr>
        </a:p>
      </dsp:txBody>
      <dsp:txXfrm>
        <a:off x="2599175" y="1145593"/>
        <a:ext cx="2231076" cy="532900"/>
      </dsp:txXfrm>
    </dsp:sp>
    <dsp:sp modelId="{8B254B44-F7B6-4E28-A0F6-D3985F769910}">
      <dsp:nvSpPr>
        <dsp:cNvPr id="0" name=""/>
        <dsp:cNvSpPr/>
      </dsp:nvSpPr>
      <dsp:spPr>
        <a:xfrm rot="5400000">
          <a:off x="3665183" y="1744603"/>
          <a:ext cx="99060" cy="99060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EFAA07-D8D3-4676-B9BD-E920734B7080}">
      <dsp:nvSpPr>
        <dsp:cNvPr id="0" name=""/>
        <dsp:cNvSpPr/>
      </dsp:nvSpPr>
      <dsp:spPr>
        <a:xfrm>
          <a:off x="2582596" y="1893193"/>
          <a:ext cx="2264234" cy="566058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  <a:alpha val="9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brambory</a:t>
          </a:r>
          <a:endParaRPr lang="cs-CZ" sz="3200" kern="1200" dirty="0"/>
        </a:p>
      </dsp:txBody>
      <dsp:txXfrm>
        <a:off x="2599175" y="1909772"/>
        <a:ext cx="2231076" cy="5329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36EE31-0889-4E20-B01A-4B374FE7EB6B}">
      <dsp:nvSpPr>
        <dsp:cNvPr id="0" name=""/>
        <dsp:cNvSpPr/>
      </dsp:nvSpPr>
      <dsp:spPr>
        <a:xfrm>
          <a:off x="1320204" y="1080121"/>
          <a:ext cx="1344091" cy="113678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chov</a:t>
          </a:r>
          <a:endParaRPr lang="cs-CZ" sz="2800" b="1" kern="1200" dirty="0"/>
        </a:p>
      </dsp:txBody>
      <dsp:txXfrm>
        <a:off x="1517042" y="1246600"/>
        <a:ext cx="950415" cy="803829"/>
      </dsp:txXfrm>
    </dsp:sp>
    <dsp:sp modelId="{95D413ED-AA0A-4E55-9393-E844D0FF30FB}">
      <dsp:nvSpPr>
        <dsp:cNvPr id="0" name=""/>
        <dsp:cNvSpPr/>
      </dsp:nvSpPr>
      <dsp:spPr>
        <a:xfrm rot="16200000">
          <a:off x="1897963" y="963989"/>
          <a:ext cx="188574" cy="43689"/>
        </a:xfrm>
        <a:custGeom>
          <a:avLst/>
          <a:gdLst/>
          <a:ahLst/>
          <a:cxnLst/>
          <a:rect l="0" t="0" r="0" b="0"/>
          <a:pathLst>
            <a:path>
              <a:moveTo>
                <a:pt x="0" y="21844"/>
              </a:moveTo>
              <a:lnTo>
                <a:pt x="188574" y="2184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987535" y="981120"/>
        <a:ext cx="9428" cy="9428"/>
      </dsp:txXfrm>
    </dsp:sp>
    <dsp:sp modelId="{72678DDC-2D44-4697-870D-61BC14288EC9}">
      <dsp:nvSpPr>
        <dsp:cNvPr id="0" name=""/>
        <dsp:cNvSpPr/>
      </dsp:nvSpPr>
      <dsp:spPr>
        <a:xfrm>
          <a:off x="1520354" y="-52244"/>
          <a:ext cx="943791" cy="943791"/>
        </a:xfrm>
        <a:prstGeom prst="ellipse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skot</a:t>
          </a:r>
          <a:endParaRPr lang="cs-CZ" sz="2400" b="1" kern="1200" dirty="0"/>
        </a:p>
      </dsp:txBody>
      <dsp:txXfrm>
        <a:off x="1658569" y="85971"/>
        <a:ext cx="667361" cy="667361"/>
      </dsp:txXfrm>
    </dsp:sp>
    <dsp:sp modelId="{47D08200-A729-4BBB-9632-085A3E65C57A}">
      <dsp:nvSpPr>
        <dsp:cNvPr id="0" name=""/>
        <dsp:cNvSpPr/>
      </dsp:nvSpPr>
      <dsp:spPr>
        <a:xfrm rot="12600000">
          <a:off x="2514508" y="1938343"/>
          <a:ext cx="35147" cy="43689"/>
        </a:xfrm>
        <a:custGeom>
          <a:avLst/>
          <a:gdLst/>
          <a:ahLst/>
          <a:cxnLst/>
          <a:rect l="0" t="0" r="0" b="0"/>
          <a:pathLst>
            <a:path>
              <a:moveTo>
                <a:pt x="0" y="21844"/>
              </a:moveTo>
              <a:lnTo>
                <a:pt x="35147" y="2184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531203" y="1959308"/>
        <a:ext cx="1757" cy="1757"/>
      </dsp:txXfrm>
    </dsp:sp>
    <dsp:sp modelId="{F6C05EFE-38C6-4847-8B6B-7BA7796197BD}">
      <dsp:nvSpPr>
        <dsp:cNvPr id="0" name=""/>
        <dsp:cNvSpPr/>
      </dsp:nvSpPr>
      <dsp:spPr>
        <a:xfrm>
          <a:off x="2392548" y="1728195"/>
          <a:ext cx="1327857" cy="1069504"/>
        </a:xfrm>
        <a:prstGeom prst="ellipse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drůbež</a:t>
          </a:r>
          <a:endParaRPr lang="cs-CZ" sz="2400" b="1" kern="1200" dirty="0"/>
        </a:p>
      </dsp:txBody>
      <dsp:txXfrm>
        <a:off x="2587008" y="1884820"/>
        <a:ext cx="938937" cy="756254"/>
      </dsp:txXfrm>
    </dsp:sp>
    <dsp:sp modelId="{9314CAB5-48C8-46E9-9EC0-34AEDE7A01BF}">
      <dsp:nvSpPr>
        <dsp:cNvPr id="0" name=""/>
        <dsp:cNvSpPr/>
      </dsp:nvSpPr>
      <dsp:spPr>
        <a:xfrm rot="19800000">
          <a:off x="1429199" y="1917273"/>
          <a:ext cx="119426" cy="43689"/>
        </a:xfrm>
        <a:custGeom>
          <a:avLst/>
          <a:gdLst/>
          <a:ahLst/>
          <a:cxnLst/>
          <a:rect l="0" t="0" r="0" b="0"/>
          <a:pathLst>
            <a:path>
              <a:moveTo>
                <a:pt x="0" y="21844"/>
              </a:moveTo>
              <a:lnTo>
                <a:pt x="119426" y="2184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485926" y="1936132"/>
        <a:ext cx="5971" cy="5971"/>
      </dsp:txXfrm>
    </dsp:sp>
    <dsp:sp modelId="{09273B84-B40F-410C-B6BC-E6F8E8A25CA9}">
      <dsp:nvSpPr>
        <dsp:cNvPr id="0" name=""/>
        <dsp:cNvSpPr/>
      </dsp:nvSpPr>
      <dsp:spPr>
        <a:xfrm>
          <a:off x="168025" y="1665338"/>
          <a:ext cx="1519994" cy="1195217"/>
        </a:xfrm>
        <a:prstGeom prst="ellipse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prasata</a:t>
          </a:r>
          <a:endParaRPr lang="cs-CZ" sz="2400" b="1" kern="1200" dirty="0"/>
        </a:p>
      </dsp:txBody>
      <dsp:txXfrm>
        <a:off x="390623" y="1840373"/>
        <a:ext cx="1074798" cy="8451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4B786-B8DC-458E-B9BF-A8F62B06A3C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A74CE-E725-4B6F-8388-4F089BD149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3412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4B786-B8DC-458E-B9BF-A8F62B06A3C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A74CE-E725-4B6F-8388-4F089BD149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2877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4B786-B8DC-458E-B9BF-A8F62B06A3C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A74CE-E725-4B6F-8388-4F089BD149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4578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4B786-B8DC-458E-B9BF-A8F62B06A3C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A74CE-E725-4B6F-8388-4F089BD149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906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4B786-B8DC-458E-B9BF-A8F62B06A3C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A74CE-E725-4B6F-8388-4F089BD149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207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4B786-B8DC-458E-B9BF-A8F62B06A3C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A74CE-E725-4B6F-8388-4F089BD149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2696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4B786-B8DC-458E-B9BF-A8F62B06A3C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A74CE-E725-4B6F-8388-4F089BD149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712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4B786-B8DC-458E-B9BF-A8F62B06A3C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A74CE-E725-4B6F-8388-4F089BD149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5739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4B786-B8DC-458E-B9BF-A8F62B06A3C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A74CE-E725-4B6F-8388-4F089BD149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7371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4B786-B8DC-458E-B9BF-A8F62B06A3C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A74CE-E725-4B6F-8388-4F089BD149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398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4B786-B8DC-458E-B9BF-A8F62B06A3C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A74CE-E725-4B6F-8388-4F089BD149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062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4B786-B8DC-458E-B9BF-A8F62B06A3C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A74CE-E725-4B6F-8388-4F089BD149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0292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KARLOVARSKÝ KRAJ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2286000" y="1988840"/>
            <a:ext cx="50223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Název školy:  Základní škola Karla Klíče Hostinné</a:t>
            </a:r>
          </a:p>
          <a:p>
            <a:r>
              <a:rPr lang="cs-CZ" dirty="0"/>
              <a:t>Autor:  Mgr. Simona Stránská</a:t>
            </a:r>
          </a:p>
          <a:p>
            <a:r>
              <a:rPr lang="cs-CZ" dirty="0"/>
              <a:t>Název</a:t>
            </a:r>
            <a:r>
              <a:rPr lang="cs-CZ"/>
              <a:t>:  </a:t>
            </a:r>
            <a:r>
              <a:rPr lang="cs-CZ" smtClean="0"/>
              <a:t>VY_32_INOVACE_11_A_11_Karlovarský </a:t>
            </a:r>
            <a:r>
              <a:rPr lang="cs-CZ" dirty="0" smtClean="0"/>
              <a:t>kraj</a:t>
            </a:r>
            <a:endParaRPr lang="cs-CZ" dirty="0"/>
          </a:p>
          <a:p>
            <a:r>
              <a:rPr lang="cs-CZ" dirty="0"/>
              <a:t>Téma:   Vlastivěda - Česká republika</a:t>
            </a:r>
          </a:p>
          <a:p>
            <a:r>
              <a:rPr lang="cs-CZ" dirty="0"/>
              <a:t>Číslo projektu: CZ.1.07/1.4.00/21.2131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633" y="4725144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287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108598"/>
              </p:ext>
            </p:extLst>
          </p:nvPr>
        </p:nvGraphicFramePr>
        <p:xfrm>
          <a:off x="1115616" y="1628800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25. ledna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21. 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února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Česká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republika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Karlovarský kraj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Pohoří, vodstvo,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průmysl, lázeňská města, minerální prameny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, památky.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027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r>
              <a:rPr lang="cs-CZ" b="1" dirty="0" smtClean="0"/>
              <a:t>KARLOVARSKÝ KRAJ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916832"/>
            <a:ext cx="8568952" cy="439248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Sídlo kraje: </a:t>
            </a:r>
            <a:r>
              <a:rPr lang="cs-CZ" dirty="0" smtClean="0">
                <a:solidFill>
                  <a:schemeClr val="tx1"/>
                </a:solidFill>
              </a:rPr>
              <a:t>Karlovy Vary</a:t>
            </a:r>
          </a:p>
          <a:p>
            <a:pPr algn="l"/>
            <a:r>
              <a:rPr lang="cs-CZ" sz="3300" b="1" dirty="0" smtClean="0">
                <a:solidFill>
                  <a:schemeClr val="tx1"/>
                </a:solidFill>
              </a:rPr>
              <a:t>POLOHA a POVRCH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- západ České republiky</a:t>
            </a:r>
          </a:p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POHOŘÍ: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Krušné hory 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Doupovské hory </a:t>
            </a:r>
            <a:r>
              <a:rPr lang="cs-CZ" dirty="0" smtClean="0">
                <a:solidFill>
                  <a:schemeClr val="tx1"/>
                </a:solidFill>
              </a:rPr>
              <a:t>- vznikly sopečnou činností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Český les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CHKO Slavkovský les</a:t>
            </a:r>
          </a:p>
          <a:p>
            <a:pPr algn="l"/>
            <a:endParaRPr lang="cs-CZ" b="1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Sokolská pánev </a:t>
            </a:r>
            <a:r>
              <a:rPr lang="cs-CZ" dirty="0" smtClean="0">
                <a:solidFill>
                  <a:schemeClr val="tx1"/>
                </a:solidFill>
              </a:rPr>
              <a:t>- těžba hnědého uhlí</a:t>
            </a:r>
          </a:p>
          <a:p>
            <a:pPr algn="l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7" name="Picture 3" descr="C:\Users\Simona\Pictures\2012-02-25 k\k 0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9" t="62292" r="6523"/>
          <a:stretch/>
        </p:blipFill>
        <p:spPr bwMode="auto">
          <a:xfrm>
            <a:off x="4788024" y="1628800"/>
            <a:ext cx="3795910" cy="22307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61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VODSTVO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</a:t>
            </a:r>
            <a:endParaRPr lang="cs-CZ" dirty="0"/>
          </a:p>
        </p:txBody>
      </p:sp>
      <p:sp>
        <p:nvSpPr>
          <p:cNvPr id="6" name="Mrak 5"/>
          <p:cNvSpPr/>
          <p:nvPr/>
        </p:nvSpPr>
        <p:spPr>
          <a:xfrm>
            <a:off x="6372200" y="1484784"/>
            <a:ext cx="1872208" cy="151216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Ohře</a:t>
            </a:r>
            <a:endParaRPr lang="cs-CZ" sz="2800" b="1" dirty="0"/>
          </a:p>
        </p:txBody>
      </p:sp>
      <p:sp>
        <p:nvSpPr>
          <p:cNvPr id="7" name="Mrak 6"/>
          <p:cNvSpPr/>
          <p:nvPr/>
        </p:nvSpPr>
        <p:spPr>
          <a:xfrm>
            <a:off x="496672" y="4675787"/>
            <a:ext cx="2232248" cy="17064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Bystřice</a:t>
            </a:r>
            <a:endParaRPr lang="cs-CZ" sz="2800" b="1" dirty="0"/>
          </a:p>
        </p:txBody>
      </p:sp>
      <p:sp>
        <p:nvSpPr>
          <p:cNvPr id="8" name="Mrak 7"/>
          <p:cNvSpPr/>
          <p:nvPr/>
        </p:nvSpPr>
        <p:spPr>
          <a:xfrm>
            <a:off x="5893358" y="4604296"/>
            <a:ext cx="2088232" cy="141845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Svatava</a:t>
            </a:r>
            <a:endParaRPr lang="cs-CZ" sz="2800" b="1" dirty="0"/>
          </a:p>
        </p:txBody>
      </p:sp>
      <p:sp>
        <p:nvSpPr>
          <p:cNvPr id="9" name="Mrak 8"/>
          <p:cNvSpPr/>
          <p:nvPr/>
        </p:nvSpPr>
        <p:spPr>
          <a:xfrm>
            <a:off x="755193" y="1484784"/>
            <a:ext cx="1944216" cy="113042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Teplá</a:t>
            </a:r>
            <a:endParaRPr lang="cs-CZ" sz="2800" b="1" dirty="0"/>
          </a:p>
        </p:txBody>
      </p:sp>
      <p:sp>
        <p:nvSpPr>
          <p:cNvPr id="11" name="Ovál 10"/>
          <p:cNvSpPr/>
          <p:nvPr/>
        </p:nvSpPr>
        <p:spPr>
          <a:xfrm>
            <a:off x="3275856" y="2240868"/>
            <a:ext cx="1584176" cy="16201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ŘEKY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45615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6" name="Svislý svitek 5"/>
          <p:cNvSpPr/>
          <p:nvPr/>
        </p:nvSpPr>
        <p:spPr>
          <a:xfrm>
            <a:off x="539552" y="980728"/>
            <a:ext cx="7776864" cy="5877272"/>
          </a:xfrm>
          <a:prstGeom prst="verticalScroll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rgbClr val="FFFF00"/>
                </a:solidFill>
              </a:rPr>
              <a:t>Textilní </a:t>
            </a:r>
            <a:r>
              <a:rPr lang="cs-CZ" sz="2400" dirty="0">
                <a:solidFill>
                  <a:srgbClr val="FFFF00"/>
                </a:solidFill>
              </a:rPr>
              <a:t>- Cheb ,Kraslice - paličkovaná </a:t>
            </a:r>
            <a:r>
              <a:rPr lang="cs-CZ" sz="2400" dirty="0" smtClean="0">
                <a:solidFill>
                  <a:srgbClr val="FFFF00"/>
                </a:solidFill>
              </a:rPr>
              <a:t>krajka</a:t>
            </a:r>
          </a:p>
          <a:p>
            <a:r>
              <a:rPr lang="cs-CZ" sz="2400" dirty="0" smtClean="0">
                <a:solidFill>
                  <a:srgbClr val="FFFF00"/>
                </a:solidFill>
              </a:rPr>
              <a:t>	</a:t>
            </a:r>
            <a:r>
              <a:rPr lang="cs-CZ" sz="2400" b="1" dirty="0" smtClean="0">
                <a:solidFill>
                  <a:srgbClr val="FFFF00"/>
                </a:solidFill>
              </a:rPr>
              <a:t>Keramický</a:t>
            </a:r>
          </a:p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Chemický</a:t>
            </a:r>
            <a:r>
              <a:rPr lang="cs-CZ" sz="2400" dirty="0" smtClean="0">
                <a:solidFill>
                  <a:srgbClr val="FFFF00"/>
                </a:solidFill>
              </a:rPr>
              <a:t> </a:t>
            </a:r>
            <a:r>
              <a:rPr lang="cs-CZ" sz="2400" dirty="0">
                <a:solidFill>
                  <a:srgbClr val="FFFF00"/>
                </a:solidFill>
              </a:rPr>
              <a:t>- Sokolov, Vřesová</a:t>
            </a:r>
          </a:p>
          <a:p>
            <a:pPr algn="ctr"/>
            <a:r>
              <a:rPr lang="cs-CZ" sz="2400" b="1" dirty="0">
                <a:solidFill>
                  <a:srgbClr val="FFFF00"/>
                </a:solidFill>
              </a:rPr>
              <a:t>Energetický</a:t>
            </a:r>
            <a:r>
              <a:rPr lang="cs-CZ" sz="2400" dirty="0">
                <a:solidFill>
                  <a:srgbClr val="FFFF00"/>
                </a:solidFill>
              </a:rPr>
              <a:t> - elektrárny a)Vřesová</a:t>
            </a:r>
          </a:p>
          <a:p>
            <a:pPr algn="ctr"/>
            <a:r>
              <a:rPr lang="cs-CZ" sz="2400" dirty="0">
                <a:solidFill>
                  <a:srgbClr val="FFFF00"/>
                </a:solidFill>
              </a:rPr>
              <a:t>                                            b) Tisová</a:t>
            </a:r>
          </a:p>
          <a:p>
            <a:pPr algn="ctr"/>
            <a:r>
              <a:rPr lang="cs-CZ" sz="2400" b="1" dirty="0">
                <a:solidFill>
                  <a:srgbClr val="FFFF00"/>
                </a:solidFill>
              </a:rPr>
              <a:t>Strojírenský </a:t>
            </a:r>
            <a:r>
              <a:rPr lang="cs-CZ" sz="2400" dirty="0">
                <a:solidFill>
                  <a:srgbClr val="FFFF00"/>
                </a:solidFill>
              </a:rPr>
              <a:t>- Cheb, Sokolov</a:t>
            </a:r>
          </a:p>
          <a:p>
            <a:pPr algn="ctr"/>
            <a:r>
              <a:rPr lang="cs-CZ" sz="2400" b="1" dirty="0">
                <a:solidFill>
                  <a:srgbClr val="FFFF00"/>
                </a:solidFill>
              </a:rPr>
              <a:t>Sklářský</a:t>
            </a:r>
            <a:r>
              <a:rPr lang="cs-CZ" sz="2400" dirty="0">
                <a:solidFill>
                  <a:srgbClr val="FFFF00"/>
                </a:solidFill>
              </a:rPr>
              <a:t> - Karlovy Vary</a:t>
            </a:r>
          </a:p>
          <a:p>
            <a:pPr algn="ctr"/>
            <a:r>
              <a:rPr lang="cs-CZ" sz="2400" b="1" dirty="0">
                <a:solidFill>
                  <a:srgbClr val="FFFF00"/>
                </a:solidFill>
              </a:rPr>
              <a:t>Větrná elektrárna</a:t>
            </a:r>
            <a:r>
              <a:rPr lang="cs-CZ" sz="2400" dirty="0">
                <a:solidFill>
                  <a:srgbClr val="FFFF00"/>
                </a:solidFill>
              </a:rPr>
              <a:t> - Boží Dar</a:t>
            </a:r>
          </a:p>
          <a:p>
            <a:pPr algn="ctr"/>
            <a:r>
              <a:rPr lang="cs-CZ" sz="2400" b="1" dirty="0">
                <a:solidFill>
                  <a:srgbClr val="FFFF00"/>
                </a:solidFill>
              </a:rPr>
              <a:t>Stáčírny minerálních vod</a:t>
            </a:r>
          </a:p>
          <a:p>
            <a:pPr algn="ctr"/>
            <a:r>
              <a:rPr lang="cs-CZ" sz="2400" b="1" dirty="0">
                <a:solidFill>
                  <a:srgbClr val="FFFF00"/>
                </a:solidFill>
              </a:rPr>
              <a:t>Potravinářský</a:t>
            </a:r>
            <a:r>
              <a:rPr lang="cs-CZ" sz="2400" dirty="0">
                <a:solidFill>
                  <a:srgbClr val="FFFF00"/>
                </a:solidFill>
              </a:rPr>
              <a:t> - Karlovy Vary a)bylinný likér Becherovka</a:t>
            </a:r>
          </a:p>
          <a:p>
            <a:pPr algn="ctr"/>
            <a:r>
              <a:rPr lang="cs-CZ" sz="2400" dirty="0">
                <a:solidFill>
                  <a:srgbClr val="FFFF00"/>
                </a:solidFill>
              </a:rPr>
              <a:t>                                                  b)minerální voda </a:t>
            </a:r>
          </a:p>
          <a:p>
            <a:pPr algn="ctr"/>
            <a:r>
              <a:rPr lang="cs-CZ" sz="2400" b="1" dirty="0">
                <a:solidFill>
                  <a:srgbClr val="FFFF00"/>
                </a:solidFill>
              </a:rPr>
              <a:t>Korunní , Mattoni   </a:t>
            </a:r>
          </a:p>
          <a:p>
            <a:pPr algn="ctr"/>
            <a:r>
              <a:rPr lang="cs-CZ" sz="2400" dirty="0">
                <a:solidFill>
                  <a:srgbClr val="FFFF00"/>
                </a:solidFill>
              </a:rPr>
              <a:t> </a:t>
            </a:r>
            <a:r>
              <a:rPr lang="cs-CZ" sz="2400" b="1" dirty="0">
                <a:solidFill>
                  <a:srgbClr val="FFFF00"/>
                </a:solidFill>
              </a:rPr>
              <a:t>Lázeňské oplatky </a:t>
            </a:r>
            <a:r>
              <a:rPr lang="cs-CZ" sz="2400" dirty="0">
                <a:solidFill>
                  <a:srgbClr val="FFFF00"/>
                </a:solidFill>
              </a:rPr>
              <a:t>- Mariánské Lázně</a:t>
            </a:r>
          </a:p>
        </p:txBody>
      </p:sp>
    </p:spTree>
    <p:extLst>
      <p:ext uri="{BB962C8B-B14F-4D97-AF65-F5344CB8AC3E}">
        <p14:creationId xmlns:p14="http://schemas.microsoft.com/office/powerpoint/2010/main" val="616152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30495719"/>
              </p:ext>
            </p:extLst>
          </p:nvPr>
        </p:nvGraphicFramePr>
        <p:xfrm>
          <a:off x="251520" y="1484784"/>
          <a:ext cx="4848200" cy="2824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480113773"/>
              </p:ext>
            </p:extLst>
          </p:nvPr>
        </p:nvGraphicFramePr>
        <p:xfrm>
          <a:off x="5148064" y="3501008"/>
          <a:ext cx="3888432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960189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3BC6DE4-2ACA-4BF7-89C0-B86B6419E8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33BC6DE4-2ACA-4BF7-89C0-B86B6419E8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graphicEl>
                                              <a:dgm id="{33BC6DE4-2ACA-4BF7-89C0-B86B6419E8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graphicEl>
                                              <a:dgm id="{33BC6DE4-2ACA-4BF7-89C0-B86B6419E8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3E01E4-E616-431B-82A3-048537CCEF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graphicEl>
                                              <a:dgm id="{5D3E01E4-E616-431B-82A3-048537CCEF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graphicEl>
                                              <a:dgm id="{5D3E01E4-E616-431B-82A3-048537CCEF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graphicEl>
                                              <a:dgm id="{5D3E01E4-E616-431B-82A3-048537CCEF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9F57099-B41E-45C4-AF05-09C1EC185B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graphicEl>
                                              <a:dgm id="{79F57099-B41E-45C4-AF05-09C1EC185B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graphicEl>
                                              <a:dgm id="{79F57099-B41E-45C4-AF05-09C1EC185B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graphicEl>
                                              <a:dgm id="{79F57099-B41E-45C4-AF05-09C1EC185B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95E76D-DB4B-4423-ABC2-87E985B674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graphicEl>
                                              <a:dgm id="{2095E76D-DB4B-4423-ABC2-87E985B674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graphicEl>
                                              <a:dgm id="{2095E76D-DB4B-4423-ABC2-87E985B674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graphicEl>
                                              <a:dgm id="{2095E76D-DB4B-4423-ABC2-87E985B674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DB5727F-1D79-4956-AB4C-D4606DB15E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graphicEl>
                                              <a:dgm id="{9DB5727F-1D79-4956-AB4C-D4606DB15E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graphicEl>
                                              <a:dgm id="{9DB5727F-1D79-4956-AB4C-D4606DB15E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graphicEl>
                                              <a:dgm id="{9DB5727F-1D79-4956-AB4C-D4606DB15E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D8622F5-DD44-4737-831A-54EBFB5107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graphicEl>
                                              <a:dgm id="{9D8622F5-DD44-4737-831A-54EBFB5107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>
                                            <p:graphicEl>
                                              <a:dgm id="{9D8622F5-DD44-4737-831A-54EBFB5107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graphicEl>
                                              <a:dgm id="{9D8622F5-DD44-4737-831A-54EBFB5107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750FDC0-4698-4F5B-B8FE-FA8F2F5C49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">
                                            <p:graphicEl>
                                              <a:dgm id="{7750FDC0-4698-4F5B-B8FE-FA8F2F5C49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>
                                            <p:graphicEl>
                                              <a:dgm id="{7750FDC0-4698-4F5B-B8FE-FA8F2F5C49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>
                                            <p:graphicEl>
                                              <a:dgm id="{7750FDC0-4698-4F5B-B8FE-FA8F2F5C49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E53EF7-3FE5-4813-A05B-D926395B5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">
                                            <p:graphicEl>
                                              <a:dgm id="{88E53EF7-3FE5-4813-A05B-D926395B5B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>
                                            <p:graphicEl>
                                              <a:dgm id="{88E53EF7-3FE5-4813-A05B-D926395B5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>
                                            <p:graphicEl>
                                              <a:dgm id="{88E53EF7-3FE5-4813-A05B-D926395B5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254B44-F7B6-4E28-A0F6-D3985F7699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>
                                            <p:graphicEl>
                                              <a:dgm id="{8B254B44-F7B6-4E28-A0F6-D3985F7699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>
                                            <p:graphicEl>
                                              <a:dgm id="{8B254B44-F7B6-4E28-A0F6-D3985F7699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>
                                            <p:graphicEl>
                                              <a:dgm id="{8B254B44-F7B6-4E28-A0F6-D3985F7699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EFAA07-D8D3-4676-B9BD-E920734B70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">
                                            <p:graphicEl>
                                              <a:dgm id="{29EFAA07-D8D3-4676-B9BD-E920734B70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>
                                            <p:graphicEl>
                                              <a:dgm id="{29EFAA07-D8D3-4676-B9BD-E920734B70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>
                                            <p:graphicEl>
                                              <a:dgm id="{29EFAA07-D8D3-4676-B9BD-E920734B70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AtOnce"/>
        </p:bldSub>
      </p:bldGraphic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    LÁZEŇSKÁ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5100" b="1" dirty="0" smtClean="0"/>
              <a:t>Karlovy Vary</a:t>
            </a:r>
          </a:p>
          <a:p>
            <a:pPr marL="0" indent="0">
              <a:buNone/>
            </a:pPr>
            <a:r>
              <a:rPr lang="cs-CZ" dirty="0" smtClean="0"/>
              <a:t>                       - sklárny Moser</a:t>
            </a:r>
          </a:p>
          <a:p>
            <a:pPr marL="0" indent="0">
              <a:buNone/>
            </a:pPr>
            <a:r>
              <a:rPr lang="cs-CZ" dirty="0" smtClean="0"/>
              <a:t>                       - Karlovarský porcelán</a:t>
            </a:r>
          </a:p>
          <a:p>
            <a:pPr marL="0" indent="0">
              <a:buNone/>
            </a:pPr>
            <a:r>
              <a:rPr lang="cs-CZ" dirty="0" smtClean="0"/>
              <a:t>                       - výroba likéru Becherovka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- minerální voda Korunní, Mattoni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- Mezinárodní filmový festival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- soutok řek Ohře, Rolova, Teplá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-5 Kolonád - nejznámější - Mlýnská</a:t>
            </a:r>
          </a:p>
          <a:p>
            <a:pPr marL="0" indent="0">
              <a:buNone/>
            </a:pPr>
            <a:r>
              <a:rPr lang="cs-CZ" b="1" dirty="0" smtClean="0"/>
              <a:t>Minerální prameny </a:t>
            </a:r>
            <a:r>
              <a:rPr lang="cs-CZ" dirty="0" smtClean="0"/>
              <a:t>- 79 pramenů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- 13 pitných pramenů se používá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  Vřídlo </a:t>
            </a:r>
            <a:r>
              <a:rPr lang="cs-CZ" dirty="0" smtClean="0"/>
              <a:t>- největší léčivý pramen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- ze země tryská jako gejzír, teplota 73</a:t>
            </a:r>
            <a:endParaRPr lang="cs-CZ" dirty="0"/>
          </a:p>
        </p:txBody>
      </p:sp>
      <p:pic>
        <p:nvPicPr>
          <p:cNvPr id="2050" name="Picture 2" descr="E:\fotky\marianky\Snímek 0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4664"/>
            <a:ext cx="3456384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2051" name="Picture 3" descr="E:\fotky\marianky\Snímek 0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869517"/>
            <a:ext cx="1458162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401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LÁZEŇSKÁ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3800" b="1" dirty="0"/>
              <a:t>Mariánské Lázně</a:t>
            </a:r>
          </a:p>
          <a:p>
            <a:pPr marL="0" indent="0">
              <a:buNone/>
            </a:pPr>
            <a:r>
              <a:rPr lang="cs-CZ" dirty="0"/>
              <a:t>-golf</a:t>
            </a:r>
          </a:p>
          <a:p>
            <a:pPr marL="0" indent="0">
              <a:buNone/>
            </a:pPr>
            <a:r>
              <a:rPr lang="cs-CZ" dirty="0"/>
              <a:t>- lázeňské oplatky</a:t>
            </a:r>
          </a:p>
          <a:p>
            <a:pPr marL="0" indent="0">
              <a:buNone/>
            </a:pPr>
            <a:r>
              <a:rPr lang="cs-CZ" dirty="0"/>
              <a:t>-Kolonáda</a:t>
            </a:r>
          </a:p>
          <a:p>
            <a:pPr marL="0" indent="0">
              <a:buNone/>
            </a:pPr>
            <a:r>
              <a:rPr lang="cs-CZ" dirty="0"/>
              <a:t>- zpívající fontána</a:t>
            </a:r>
          </a:p>
          <a:p>
            <a:pPr marL="0" indent="0">
              <a:buNone/>
            </a:pPr>
            <a:r>
              <a:rPr lang="cs-CZ" dirty="0"/>
              <a:t>- 100 minerálních pramenů</a:t>
            </a:r>
          </a:p>
          <a:p>
            <a:pPr marL="0" indent="0">
              <a:buNone/>
            </a:pPr>
            <a:r>
              <a:rPr lang="cs-CZ" dirty="0"/>
              <a:t>53 se jich </a:t>
            </a:r>
            <a:r>
              <a:rPr lang="cs-CZ" dirty="0" smtClean="0"/>
              <a:t>využívá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3600" b="1" dirty="0"/>
              <a:t>Františkovy Lázně</a:t>
            </a:r>
          </a:p>
          <a:p>
            <a:pPr marL="0" indent="0">
              <a:buNone/>
            </a:pPr>
            <a:r>
              <a:rPr lang="cs-CZ" dirty="0"/>
              <a:t>-minerální, léčivé prameny</a:t>
            </a:r>
          </a:p>
          <a:p>
            <a:pPr marL="0" indent="0">
              <a:buNone/>
            </a:pPr>
            <a:r>
              <a:rPr lang="cs-CZ" dirty="0"/>
              <a:t>- 23 pramenů se využívá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endParaRPr lang="cs-CZ" dirty="0"/>
          </a:p>
        </p:txBody>
      </p:sp>
      <p:pic>
        <p:nvPicPr>
          <p:cNvPr id="3074" name="Picture 2" descr="E:\fotky\marianky\Snímek 0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147" y="1124744"/>
            <a:ext cx="278431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fotky\marianky\Snímek 0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509120"/>
            <a:ext cx="1584176" cy="211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fotky\marianky\Snímek 0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856317"/>
            <a:ext cx="2031690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833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4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95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LÁZEŇSKÁ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Jáchymov</a:t>
            </a:r>
          </a:p>
          <a:p>
            <a:pPr marL="0" indent="0">
              <a:buNone/>
            </a:pPr>
            <a:r>
              <a:rPr lang="cs-CZ" dirty="0"/>
              <a:t>- brána Krušných hor</a:t>
            </a:r>
          </a:p>
          <a:p>
            <a:pPr marL="0" indent="0">
              <a:buNone/>
            </a:pPr>
            <a:r>
              <a:rPr lang="cs-CZ" dirty="0"/>
              <a:t>- Špitálský kostelík - nejstarší památka města</a:t>
            </a:r>
          </a:p>
          <a:p>
            <a:pPr marL="0" indent="0">
              <a:buNone/>
            </a:pPr>
            <a:r>
              <a:rPr lang="cs-CZ" dirty="0"/>
              <a:t>- Královská mincovna - muzeum</a:t>
            </a:r>
          </a:p>
          <a:p>
            <a:pPr marL="0" indent="0">
              <a:buNone/>
            </a:pPr>
            <a:r>
              <a:rPr lang="cs-CZ" dirty="0" smtClean="0"/>
              <a:t>Historie - těžba stříbra</a:t>
            </a:r>
          </a:p>
          <a:p>
            <a:pPr marL="0" indent="0">
              <a:buNone/>
            </a:pPr>
            <a:r>
              <a:rPr lang="cs-CZ" dirty="0" smtClean="0"/>
              <a:t>               - uranu</a:t>
            </a:r>
          </a:p>
          <a:p>
            <a:pPr marL="0" indent="0">
              <a:buNone/>
            </a:pPr>
            <a:r>
              <a:rPr lang="cs-CZ" dirty="0" smtClean="0"/>
              <a:t>               - ražení mincí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Simona\Desktop\800px-Jáchymov_radnice_muze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861048"/>
            <a:ext cx="3589206" cy="26919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704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949280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cs-CZ" sz="5500" b="1" dirty="0" smtClean="0"/>
          </a:p>
          <a:p>
            <a:pPr marL="0" indent="0">
              <a:buNone/>
            </a:pPr>
            <a:endParaRPr lang="cs-CZ" sz="5500" b="1" dirty="0"/>
          </a:p>
          <a:p>
            <a:pPr marL="0" indent="0">
              <a:buNone/>
            </a:pPr>
            <a:r>
              <a:rPr lang="cs-CZ" sz="5500" b="1" dirty="0" smtClean="0"/>
              <a:t>Cheb</a:t>
            </a:r>
            <a:r>
              <a:rPr lang="cs-CZ" sz="5500" dirty="0" smtClean="0"/>
              <a:t> - řeka Ohře</a:t>
            </a:r>
          </a:p>
          <a:p>
            <a:pPr marL="0" indent="0">
              <a:buNone/>
            </a:pPr>
            <a:r>
              <a:rPr lang="cs-CZ" sz="5500" dirty="0" smtClean="0"/>
              <a:t>          - sportovní letiště</a:t>
            </a:r>
          </a:p>
          <a:p>
            <a:pPr marL="0" indent="0">
              <a:buNone/>
            </a:pPr>
            <a:r>
              <a:rPr lang="cs-CZ" sz="5500" b="1" dirty="0" smtClean="0"/>
              <a:t>Kraslice</a:t>
            </a:r>
            <a:r>
              <a:rPr lang="cs-CZ" sz="5500" dirty="0" smtClean="0"/>
              <a:t> - výroba dechových hudebních nástrojů</a:t>
            </a:r>
          </a:p>
          <a:p>
            <a:pPr marL="0" indent="0">
              <a:buNone/>
            </a:pPr>
            <a:r>
              <a:rPr lang="cs-CZ" sz="5500" dirty="0" smtClean="0"/>
              <a:t>              - výroba paličkované krajky</a:t>
            </a:r>
          </a:p>
          <a:p>
            <a:pPr marL="0" indent="0">
              <a:buNone/>
            </a:pPr>
            <a:r>
              <a:rPr lang="cs-CZ" sz="5500" dirty="0" smtClean="0"/>
              <a:t>              - středisko zimních sportů</a:t>
            </a:r>
          </a:p>
          <a:p>
            <a:pPr marL="0" indent="0">
              <a:buNone/>
            </a:pPr>
            <a:r>
              <a:rPr lang="cs-CZ" sz="5500" b="1" dirty="0" smtClean="0"/>
              <a:t>Aš</a:t>
            </a:r>
            <a:r>
              <a:rPr lang="cs-CZ" sz="5500" dirty="0" smtClean="0"/>
              <a:t> - nejzápadnější město České republiky</a:t>
            </a:r>
          </a:p>
          <a:p>
            <a:pPr marL="0" indent="0">
              <a:buNone/>
            </a:pPr>
            <a:r>
              <a:rPr lang="cs-CZ" sz="5500" dirty="0" smtClean="0"/>
              <a:t>      - leží v Ašském výběžku</a:t>
            </a:r>
          </a:p>
          <a:p>
            <a:pPr marL="0" indent="0">
              <a:buNone/>
            </a:pPr>
            <a:r>
              <a:rPr lang="cs-CZ" sz="5500" dirty="0" smtClean="0"/>
              <a:t>      - muzeum - sbírka 25000 párů rukavic</a:t>
            </a:r>
          </a:p>
          <a:p>
            <a:pPr marL="0" indent="0">
              <a:buNone/>
            </a:pPr>
            <a:r>
              <a:rPr lang="cs-CZ" sz="5500" b="1" dirty="0" smtClean="0"/>
              <a:t>Boží Dar </a:t>
            </a:r>
            <a:r>
              <a:rPr lang="cs-CZ" sz="5500" dirty="0" smtClean="0"/>
              <a:t>- nejvýše položené město České republiky</a:t>
            </a:r>
          </a:p>
          <a:p>
            <a:pPr marL="0" indent="0">
              <a:buNone/>
            </a:pPr>
            <a:r>
              <a:rPr lang="cs-CZ" sz="5500" b="1" dirty="0" smtClean="0"/>
              <a:t>Sokolov</a:t>
            </a:r>
            <a:r>
              <a:rPr lang="cs-CZ" sz="5500" dirty="0" smtClean="0"/>
              <a:t> - zámek</a:t>
            </a:r>
          </a:p>
          <a:p>
            <a:pPr marL="0" indent="0">
              <a:buNone/>
            </a:pPr>
            <a:r>
              <a:rPr lang="cs-CZ" sz="5500" dirty="0" smtClean="0"/>
              <a:t>               - Botanická zahrada </a:t>
            </a:r>
          </a:p>
          <a:p>
            <a:pPr marL="0" indent="0">
              <a:buNone/>
            </a:pPr>
            <a:r>
              <a:rPr lang="cs-CZ" sz="5500" dirty="0" smtClean="0"/>
              <a:t>               - řeka Ohře</a:t>
            </a:r>
            <a:endParaRPr lang="cs-CZ" sz="55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5500" dirty="0" smtClean="0"/>
              <a:t>               - Mariánský sloup - Staré náměstí</a:t>
            </a:r>
          </a:p>
          <a:p>
            <a:pPr marL="0" indent="0">
              <a:buNone/>
            </a:pPr>
            <a:r>
              <a:rPr lang="cs-CZ" sz="5500" dirty="0" smtClean="0"/>
              <a:t>               - Socha sv. Jana Nepomuckého</a:t>
            </a:r>
          </a:p>
          <a:p>
            <a:pPr marL="0" indent="0">
              <a:buNone/>
            </a:pPr>
            <a:r>
              <a:rPr lang="cs-CZ" sz="5500" dirty="0" smtClean="0"/>
              <a:t>        </a:t>
            </a:r>
          </a:p>
          <a:p>
            <a:pPr marL="0" indent="0">
              <a:buNone/>
            </a:pPr>
            <a:r>
              <a:rPr lang="cs-CZ" dirty="0" smtClean="0"/>
              <a:t>              </a:t>
            </a:r>
            <a:endParaRPr lang="cs-CZ" dirty="0"/>
          </a:p>
        </p:txBody>
      </p:sp>
      <p:pic>
        <p:nvPicPr>
          <p:cNvPr id="5122" name="Picture 2" descr="C:\Users\Simona\Desktop\sokolo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45789"/>
            <a:ext cx="2904320" cy="21782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5123" name="Picture 3" descr="C:\Users\Simona\Desktop\ch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428" y="681460"/>
            <a:ext cx="2670427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5" name="Přímá spojnice se šipkou 4"/>
          <p:cNvCxnSpPr/>
          <p:nvPr/>
        </p:nvCxnSpPr>
        <p:spPr>
          <a:xfrm>
            <a:off x="3635896" y="1724629"/>
            <a:ext cx="172819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851920" y="4869160"/>
            <a:ext cx="1512168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756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35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25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9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175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450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775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10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425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7500"/>
                            </p:stCondLst>
                            <p:childTnLst>
                              <p:par>
                                <p:cTn id="100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0750"/>
                            </p:stCondLst>
                            <p:childTnLst>
                              <p:par>
                                <p:cTn id="106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4000"/>
                            </p:stCondLst>
                            <p:childTnLst>
                              <p:par>
                                <p:cTn id="1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 - TURISTICKÁ MÍSTA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Hrad</a:t>
            </a:r>
            <a:r>
              <a:rPr lang="cs-CZ" dirty="0" smtClean="0"/>
              <a:t> - Loket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- Libá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- </a:t>
            </a:r>
            <a:r>
              <a:rPr lang="cs-CZ" dirty="0" err="1" smtClean="0"/>
              <a:t>Vildštejn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Zámek</a:t>
            </a:r>
            <a:r>
              <a:rPr lang="cs-CZ" dirty="0" smtClean="0"/>
              <a:t> - Bečov nad Teplou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Kynžvart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Valeč</a:t>
            </a:r>
          </a:p>
          <a:p>
            <a:pPr marL="0" indent="0">
              <a:buNone/>
            </a:pPr>
            <a:r>
              <a:rPr lang="cs-CZ" b="1" dirty="0" smtClean="0"/>
              <a:t>Rozhledna</a:t>
            </a:r>
            <a:r>
              <a:rPr lang="cs-CZ" dirty="0" smtClean="0"/>
              <a:t> - Krásno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- Blatenský vrch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- Bismarckova - na vrchu Háj</a:t>
            </a:r>
          </a:p>
          <a:p>
            <a:pPr marL="0" indent="0">
              <a:buNone/>
            </a:pPr>
            <a:r>
              <a:rPr lang="cs-CZ" b="1" dirty="0" smtClean="0"/>
              <a:t>Klášter</a:t>
            </a:r>
            <a:r>
              <a:rPr lang="cs-CZ" dirty="0" smtClean="0"/>
              <a:t> - Teplá</a:t>
            </a:r>
            <a:endParaRPr lang="cs-CZ" dirty="0"/>
          </a:p>
        </p:txBody>
      </p:sp>
      <p:pic>
        <p:nvPicPr>
          <p:cNvPr id="6146" name="Picture 2" descr="C:\Users\Simona\Desktop\loke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590633"/>
            <a:ext cx="2564279" cy="21664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147" name="Picture 3" descr="C:\Users\Simona\Desktop\kynžvat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412" y="3036094"/>
            <a:ext cx="3486882" cy="161704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Simona\Desktop\klášter teplá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6312" y="4797152"/>
            <a:ext cx="2822176" cy="18802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cxnSp>
        <p:nvCxnSpPr>
          <p:cNvPr id="5" name="Přímá spojnice se šipkou 4"/>
          <p:cNvCxnSpPr/>
          <p:nvPr/>
        </p:nvCxnSpPr>
        <p:spPr>
          <a:xfrm>
            <a:off x="2987824" y="1700808"/>
            <a:ext cx="2662029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3131840" y="3501008"/>
            <a:ext cx="774572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2987824" y="5589240"/>
            <a:ext cx="2448272" cy="1480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857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Odpovězte 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Která lázeňská města znáte?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……………………………………………………………………..</a:t>
            </a:r>
          </a:p>
          <a:p>
            <a:pPr marL="0" indent="0">
              <a:buNone/>
            </a:pPr>
            <a:r>
              <a:rPr lang="cs-CZ" dirty="0" smtClean="0"/>
              <a:t>2) Napište 3 řeky, které protékají tímto krajem?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3) Jaký průmysl je pro Karlovarsko typický?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……………………………………………………………..</a:t>
            </a:r>
          </a:p>
          <a:p>
            <a:pPr marL="0" indent="0">
              <a:buNone/>
            </a:pPr>
            <a:r>
              <a:rPr lang="cs-CZ" dirty="0" smtClean="0"/>
              <a:t>4) Ve kterém městě se koná Mezinárodní filmový festival?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237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2646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5) Kde můžete vidět zpívající fontánu a kolonády?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6) Co víte o městě Kraslice?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…………………………………………………………………..</a:t>
            </a:r>
          </a:p>
          <a:p>
            <a:pPr marL="0" indent="0">
              <a:buNone/>
            </a:pPr>
            <a:r>
              <a:rPr lang="cs-CZ" dirty="0" smtClean="0"/>
              <a:t>7) Jaký je největší léčivý pramen a kde ho můžete vidět?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8) Který hrad, zámek a rozhlednu můžete v tomto kraji navštívit?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911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714016"/>
              </p:ext>
            </p:extLst>
          </p:nvPr>
        </p:nvGraphicFramePr>
        <p:xfrm>
          <a:off x="827584" y="332656"/>
          <a:ext cx="7358114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 Karlovarským krajem.</a:t>
                      </a: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1) Výkladový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materiál doplňující k učebnici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Místo kde žijeme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Učebnice pro 4. a 5. ročník základní školy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RNDr. Irena Smolová, Ph.D., Doc. RNDr. Zdeněk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Szczyrba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, Ph.D.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Vydal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spol. s r. o., pedagogické nakladatelství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Výroba: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2008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ISBN 978-80-7230-221-5</a:t>
                      </a:r>
                    </a:p>
                    <a:p>
                      <a:pPr marL="0" indent="0">
                        <a:buNone/>
                      </a:pP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2)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Procvičování -  otázky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0402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79966"/>
              </p:ext>
            </p:extLst>
          </p:nvPr>
        </p:nvGraphicFramePr>
        <p:xfrm>
          <a:off x="827584" y="1340768"/>
          <a:ext cx="7358114" cy="40698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66795"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Obrázky z internetu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http://cs.wikipedia.org/wiki/Soubor:Oh%C5%99e_z_mostu_u_Bydyn%C4%9B_nad_Oh%C5%99%C3%AD.jpg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http://cs.wikipedia.org/wiki/Soubor:J%C3%A1chymov_radnice_muzeum.JPG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http://cs.wikipedia.org/wiki/Soubor:Zamecek.jpg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http://cs.wikipedia.org/wiki/Soubor:Cheb-main_square.JPG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http://cs.wikipedia.org/wiki/Soubor:071107-Loket-Castle-Hrad.jpg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http://cs.wikipedia.org/wiki/Soubor:Z%C3%A1mek_Kyn%C5%BEvart.jpg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http://cs.wikipedia.org/wiki/Soubor:Kl_Tepl%C3%A1_1.jpg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Vlastní zdroje.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056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603</Words>
  <Application>Microsoft Office PowerPoint</Application>
  <PresentationFormat>Předvádění na obrazovce (4:3)</PresentationFormat>
  <Paragraphs>173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KARLOVARSKÝ KRAJ</vt:lpstr>
      <vt:lpstr>Prezentace aplikace PowerPoint</vt:lpstr>
      <vt:lpstr>KARLOVARSKÝ KRAJ</vt:lpstr>
      <vt:lpstr>          VODSTVO</vt:lpstr>
      <vt:lpstr>PRŮMYSL</vt:lpstr>
      <vt:lpstr>ZEMĚDĚLSTVÍ</vt:lpstr>
      <vt:lpstr>    LÁZEŇSKÁ MĚSTA</vt:lpstr>
      <vt:lpstr>LÁZEŇSKÁ MĚSTA</vt:lpstr>
      <vt:lpstr>LÁZEŇSKÁ MĚSTA</vt:lpstr>
      <vt:lpstr>MĚSTA</vt:lpstr>
      <vt:lpstr>PAMÁTKY - TURISTICKÁ MÍSTA</vt:lpstr>
      <vt:lpstr>Odpovězte na otázky: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Karlovarský kraj</dc:title>
  <dc:creator>Simona</dc:creator>
  <cp:lastModifiedBy>Simona</cp:lastModifiedBy>
  <cp:revision>67</cp:revision>
  <dcterms:created xsi:type="dcterms:W3CDTF">2012-02-20T18:17:57Z</dcterms:created>
  <dcterms:modified xsi:type="dcterms:W3CDTF">2012-05-17T14:24:23Z</dcterms:modified>
</cp:coreProperties>
</file>