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AA19"/>
    <a:srgbClr val="ED33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1007DE-BF96-455C-B663-55C9D66C3E56}" type="doc">
      <dgm:prSet loTypeId="urn:microsoft.com/office/officeart/2011/layout/HexagonRadial" loCatId="officeonline" qsTypeId="urn:microsoft.com/office/officeart/2005/8/quickstyle/simple2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D144FB03-2D97-4D8B-8B47-BBF9A4BBFB1A}" type="pres">
      <dgm:prSet presAssocID="{261007DE-BF96-455C-B663-55C9D66C3E5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</dgm:ptLst>
  <dgm:cxnLst>
    <dgm:cxn modelId="{FE337535-664B-4075-915F-2B0697832608}" type="presOf" srcId="{261007DE-BF96-455C-B663-55C9D66C3E56}" destId="{D144FB03-2D97-4D8B-8B47-BBF9A4BBFB1A}" srcOrd="0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4E38CD-C026-4BB9-8024-DFD7827C45E6}" type="doc">
      <dgm:prSet loTypeId="urn:microsoft.com/office/officeart/2005/8/layout/cycle6" loCatId="cycle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B2F9EEF7-A03E-4B2A-BBAD-071B9F5A5A49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TEXTILNÍ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5483E92-EDE3-482D-8CDE-211D5A6DDDDD}" type="parTrans" cxnId="{7EF42F64-FDB2-4A2F-A1A5-764D278E0500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BEDF7C6E-15D0-4860-B9DD-786C173B8595}" type="sibTrans" cxnId="{7EF42F64-FDB2-4A2F-A1A5-764D278E0500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D86AF3A-4F2A-41AD-962C-9E2FEE6B4B0A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CHEMICKÝ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B41B6AD2-DE57-4B2D-87BE-84FECA6053D2}" type="parTrans" cxnId="{AA08D384-86B8-44F8-BAA4-91C84CA0EED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BCDEED2-D457-4B26-920A-C1A8BCA6CB99}" type="sibTrans" cxnId="{AA08D384-86B8-44F8-BAA4-91C84CA0EED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8F7C2AC9-E968-4550-B0C8-BFE1D125C127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PAPÍRENSKÝ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005805F-3156-49EE-BED4-901145D7D39D}" type="parTrans" cxnId="{C8EAD708-2D4A-42CB-A6F3-F7C059612B3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FF360051-12F7-4B47-BEC5-F2E0F4F11A12}" type="sibTrans" cxnId="{C8EAD708-2D4A-42CB-A6F3-F7C059612B3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E4A28E2-700B-47D2-B60C-CB1C30559342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PIVOVARNICKÝ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85A0AA0A-D347-4A3A-9E7F-189A00094462}" type="parTrans" cxnId="{9A9C47D0-D675-4433-AC25-51BFBBCA52FC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D7FB199-B558-4857-9FCC-489E273A1DEE}" type="sibTrans" cxnId="{9A9C47D0-D675-4433-AC25-51BFBBCA52FC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7BD9BAA-6DA1-4740-9C59-92FE2633AC9E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Těžební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0F175AE-5AF8-423F-85A5-CEE9F6997F13}" type="sibTrans" cxnId="{DFE90846-982C-4C7B-911A-1D14B28DE07E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F5C6998-A8C3-4319-9CE0-858BEB50C4EB}" type="parTrans" cxnId="{DFE90846-982C-4C7B-911A-1D14B28DE07E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0DC368F-9F38-4AAB-83FB-8C4101B60C3E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ENERGETICKÝ</a:t>
          </a:r>
        </a:p>
      </dgm:t>
    </dgm:pt>
    <dgm:pt modelId="{A2CF2971-8E01-422D-B9B5-C26E700B5591}" type="parTrans" cxnId="{1FE44C1C-F222-414A-AF4E-73050AC8FAEB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3FA6EC0-A513-42FF-9659-AA935B39D591}" type="sibTrans" cxnId="{1FE44C1C-F222-414A-AF4E-73050AC8FAEB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6A5BD35-40F6-45F7-B747-9286CABA0DD2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STAVEBNÍ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85D5381-3CAD-4395-9144-71D68678043F}" type="parTrans" cxnId="{4EB3A6A4-8DD8-4BFB-98A0-401FDD37F911}">
      <dgm:prSet/>
      <dgm:spPr/>
      <dgm:t>
        <a:bodyPr/>
        <a:lstStyle/>
        <a:p>
          <a:endParaRPr lang="cs-CZ"/>
        </a:p>
      </dgm:t>
    </dgm:pt>
    <dgm:pt modelId="{F37D0F44-4DB2-4019-B921-3757D7BE4C6C}" type="sibTrans" cxnId="{4EB3A6A4-8DD8-4BFB-98A0-401FDD37F911}">
      <dgm:prSet/>
      <dgm:spPr/>
      <dgm:t>
        <a:bodyPr/>
        <a:lstStyle/>
        <a:p>
          <a:endParaRPr lang="cs-CZ"/>
        </a:p>
      </dgm:t>
    </dgm:pt>
    <dgm:pt modelId="{AAF2DA44-A2AA-4047-AD4E-2445336BA563}" type="pres">
      <dgm:prSet presAssocID="{B84E38CD-C026-4BB9-8024-DFD7827C45E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30F218-BFA5-4978-8CDE-6831653716DE}" type="pres">
      <dgm:prSet presAssocID="{B2F9EEF7-A03E-4B2A-BBAD-071B9F5A5A49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5812CD-A28C-42B9-9E2B-7C426106785A}" type="pres">
      <dgm:prSet presAssocID="{B2F9EEF7-A03E-4B2A-BBAD-071B9F5A5A49}" presName="spNode" presStyleCnt="0"/>
      <dgm:spPr/>
    </dgm:pt>
    <dgm:pt modelId="{1AA52B13-9B06-4B5B-A1A9-31508157C423}" type="pres">
      <dgm:prSet presAssocID="{BEDF7C6E-15D0-4860-B9DD-786C173B8595}" presName="sibTrans" presStyleLbl="sibTrans1D1" presStyleIdx="0" presStyleCnt="7"/>
      <dgm:spPr/>
      <dgm:t>
        <a:bodyPr/>
        <a:lstStyle/>
        <a:p>
          <a:endParaRPr lang="cs-CZ"/>
        </a:p>
      </dgm:t>
    </dgm:pt>
    <dgm:pt modelId="{09672034-D5D3-45DA-930F-71EF2F8B6650}" type="pres">
      <dgm:prSet presAssocID="{1D86AF3A-4F2A-41AD-962C-9E2FEE6B4B0A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407AAB-6F69-4E65-9A53-B0E707D3AE28}" type="pres">
      <dgm:prSet presAssocID="{1D86AF3A-4F2A-41AD-962C-9E2FEE6B4B0A}" presName="spNode" presStyleCnt="0"/>
      <dgm:spPr/>
    </dgm:pt>
    <dgm:pt modelId="{1346B71C-05D7-417C-BDC0-129A4462F8E0}" type="pres">
      <dgm:prSet presAssocID="{4BCDEED2-D457-4B26-920A-C1A8BCA6CB99}" presName="sibTrans" presStyleLbl="sibTrans1D1" presStyleIdx="1" presStyleCnt="7"/>
      <dgm:spPr/>
      <dgm:t>
        <a:bodyPr/>
        <a:lstStyle/>
        <a:p>
          <a:endParaRPr lang="cs-CZ"/>
        </a:p>
      </dgm:t>
    </dgm:pt>
    <dgm:pt modelId="{E344D90D-5867-4E50-B66D-A0D8F6C36AB3}" type="pres">
      <dgm:prSet presAssocID="{8F7C2AC9-E968-4550-B0C8-BFE1D125C127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DA433-B4FE-4883-8258-567FDEB790B2}" type="pres">
      <dgm:prSet presAssocID="{8F7C2AC9-E968-4550-B0C8-BFE1D125C127}" presName="spNode" presStyleCnt="0"/>
      <dgm:spPr/>
    </dgm:pt>
    <dgm:pt modelId="{3630E6B8-1C74-4B17-A6DE-F44D26BD0A5A}" type="pres">
      <dgm:prSet presAssocID="{FF360051-12F7-4B47-BEC5-F2E0F4F11A12}" presName="sibTrans" presStyleLbl="sibTrans1D1" presStyleIdx="2" presStyleCnt="7"/>
      <dgm:spPr/>
      <dgm:t>
        <a:bodyPr/>
        <a:lstStyle/>
        <a:p>
          <a:endParaRPr lang="cs-CZ"/>
        </a:p>
      </dgm:t>
    </dgm:pt>
    <dgm:pt modelId="{8209F82D-77E7-4378-AF3D-B9E119365957}" type="pres">
      <dgm:prSet presAssocID="{CE4A28E2-700B-47D2-B60C-CB1C30559342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2AF9DC-02AC-4270-8298-3C17F6018C79}" type="pres">
      <dgm:prSet presAssocID="{CE4A28E2-700B-47D2-B60C-CB1C30559342}" presName="spNode" presStyleCnt="0"/>
      <dgm:spPr/>
    </dgm:pt>
    <dgm:pt modelId="{27E91168-CDDE-4837-9E06-B69344046B1E}" type="pres">
      <dgm:prSet presAssocID="{CD7FB199-B558-4857-9FCC-489E273A1DEE}" presName="sibTrans" presStyleLbl="sibTrans1D1" presStyleIdx="3" presStyleCnt="7"/>
      <dgm:spPr/>
      <dgm:t>
        <a:bodyPr/>
        <a:lstStyle/>
        <a:p>
          <a:endParaRPr lang="cs-CZ"/>
        </a:p>
      </dgm:t>
    </dgm:pt>
    <dgm:pt modelId="{C99533E8-3B8E-4BE2-B44D-B767FC97E7E2}" type="pres">
      <dgm:prSet presAssocID="{30DC368F-9F38-4AAB-83FB-8C4101B60C3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40D4C6-B768-4A76-96A6-2BF6EE9C1D98}" type="pres">
      <dgm:prSet presAssocID="{30DC368F-9F38-4AAB-83FB-8C4101B60C3E}" presName="spNode" presStyleCnt="0"/>
      <dgm:spPr/>
    </dgm:pt>
    <dgm:pt modelId="{59085A73-5E7F-4F07-92B6-E9D0CF26B38F}" type="pres">
      <dgm:prSet presAssocID="{53FA6EC0-A513-42FF-9659-AA935B39D591}" presName="sibTrans" presStyleLbl="sibTrans1D1" presStyleIdx="4" presStyleCnt="7"/>
      <dgm:spPr/>
      <dgm:t>
        <a:bodyPr/>
        <a:lstStyle/>
        <a:p>
          <a:endParaRPr lang="cs-CZ"/>
        </a:p>
      </dgm:t>
    </dgm:pt>
    <dgm:pt modelId="{17F7BF6C-8BBD-45BC-A7B1-9BCCD5274AB0}" type="pres">
      <dgm:prSet presAssocID="{67BD9BAA-6DA1-4740-9C59-92FE2633AC9E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4C90E7-C4F0-4DF0-A966-D27716080469}" type="pres">
      <dgm:prSet presAssocID="{67BD9BAA-6DA1-4740-9C59-92FE2633AC9E}" presName="spNode" presStyleCnt="0"/>
      <dgm:spPr/>
    </dgm:pt>
    <dgm:pt modelId="{2B3D15C8-4874-453C-B799-D63DA4BF6812}" type="pres">
      <dgm:prSet presAssocID="{30F175AE-5AF8-423F-85A5-CEE9F6997F13}" presName="sibTrans" presStyleLbl="sibTrans1D1" presStyleIdx="5" presStyleCnt="7"/>
      <dgm:spPr/>
      <dgm:t>
        <a:bodyPr/>
        <a:lstStyle/>
        <a:p>
          <a:endParaRPr lang="cs-CZ"/>
        </a:p>
      </dgm:t>
    </dgm:pt>
    <dgm:pt modelId="{A8C17431-E608-4AEC-BA47-8B3505ABBC18}" type="pres">
      <dgm:prSet presAssocID="{A6A5BD35-40F6-45F7-B747-9286CABA0DD2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46A727-C425-4A6D-AD28-E403C84DE03A}" type="pres">
      <dgm:prSet presAssocID="{A6A5BD35-40F6-45F7-B747-9286CABA0DD2}" presName="spNode" presStyleCnt="0"/>
      <dgm:spPr/>
    </dgm:pt>
    <dgm:pt modelId="{C2AB998E-E232-446A-BB3F-CE10B3F73016}" type="pres">
      <dgm:prSet presAssocID="{F37D0F44-4DB2-4019-B921-3757D7BE4C6C}" presName="sibTrans" presStyleLbl="sibTrans1D1" presStyleIdx="6" presStyleCnt="7"/>
      <dgm:spPr/>
      <dgm:t>
        <a:bodyPr/>
        <a:lstStyle/>
        <a:p>
          <a:endParaRPr lang="cs-CZ"/>
        </a:p>
      </dgm:t>
    </dgm:pt>
  </dgm:ptLst>
  <dgm:cxnLst>
    <dgm:cxn modelId="{48BFA12D-E17E-4598-A579-2DED75F85941}" type="presOf" srcId="{8F7C2AC9-E968-4550-B0C8-BFE1D125C127}" destId="{E344D90D-5867-4E50-B66D-A0D8F6C36AB3}" srcOrd="0" destOrd="0" presId="urn:microsoft.com/office/officeart/2005/8/layout/cycle6"/>
    <dgm:cxn modelId="{AF9B9B79-13EA-4735-B682-0466353FB958}" type="presOf" srcId="{BEDF7C6E-15D0-4860-B9DD-786C173B8595}" destId="{1AA52B13-9B06-4B5B-A1A9-31508157C423}" srcOrd="0" destOrd="0" presId="urn:microsoft.com/office/officeart/2005/8/layout/cycle6"/>
    <dgm:cxn modelId="{7EF42F64-FDB2-4A2F-A1A5-764D278E0500}" srcId="{B84E38CD-C026-4BB9-8024-DFD7827C45E6}" destId="{B2F9EEF7-A03E-4B2A-BBAD-071B9F5A5A49}" srcOrd="0" destOrd="0" parTransId="{05483E92-EDE3-482D-8CDE-211D5A6DDDDD}" sibTransId="{BEDF7C6E-15D0-4860-B9DD-786C173B8595}"/>
    <dgm:cxn modelId="{4EB3A6A4-8DD8-4BFB-98A0-401FDD37F911}" srcId="{B84E38CD-C026-4BB9-8024-DFD7827C45E6}" destId="{A6A5BD35-40F6-45F7-B747-9286CABA0DD2}" srcOrd="6" destOrd="0" parTransId="{485D5381-3CAD-4395-9144-71D68678043F}" sibTransId="{F37D0F44-4DB2-4019-B921-3757D7BE4C6C}"/>
    <dgm:cxn modelId="{B95D5575-F56E-49B0-9B3D-807E640E1A26}" type="presOf" srcId="{53FA6EC0-A513-42FF-9659-AA935B39D591}" destId="{59085A73-5E7F-4F07-92B6-E9D0CF26B38F}" srcOrd="0" destOrd="0" presId="urn:microsoft.com/office/officeart/2005/8/layout/cycle6"/>
    <dgm:cxn modelId="{9A9C47D0-D675-4433-AC25-51BFBBCA52FC}" srcId="{B84E38CD-C026-4BB9-8024-DFD7827C45E6}" destId="{CE4A28E2-700B-47D2-B60C-CB1C30559342}" srcOrd="3" destOrd="0" parTransId="{85A0AA0A-D347-4A3A-9E7F-189A00094462}" sibTransId="{CD7FB199-B558-4857-9FCC-489E273A1DEE}"/>
    <dgm:cxn modelId="{1FE44C1C-F222-414A-AF4E-73050AC8FAEB}" srcId="{B84E38CD-C026-4BB9-8024-DFD7827C45E6}" destId="{30DC368F-9F38-4AAB-83FB-8C4101B60C3E}" srcOrd="4" destOrd="0" parTransId="{A2CF2971-8E01-422D-B9B5-C26E700B5591}" sibTransId="{53FA6EC0-A513-42FF-9659-AA935B39D591}"/>
    <dgm:cxn modelId="{C6133D8D-9ED5-4F77-A346-408E303325A2}" type="presOf" srcId="{CE4A28E2-700B-47D2-B60C-CB1C30559342}" destId="{8209F82D-77E7-4378-AF3D-B9E119365957}" srcOrd="0" destOrd="0" presId="urn:microsoft.com/office/officeart/2005/8/layout/cycle6"/>
    <dgm:cxn modelId="{E69B1BBF-0026-4199-83E9-5C200D51B678}" type="presOf" srcId="{A6A5BD35-40F6-45F7-B747-9286CABA0DD2}" destId="{A8C17431-E608-4AEC-BA47-8B3505ABBC18}" srcOrd="0" destOrd="0" presId="urn:microsoft.com/office/officeart/2005/8/layout/cycle6"/>
    <dgm:cxn modelId="{963BA2AA-75CB-4BEC-B6F9-58B3EE937645}" type="presOf" srcId="{30DC368F-9F38-4AAB-83FB-8C4101B60C3E}" destId="{C99533E8-3B8E-4BE2-B44D-B767FC97E7E2}" srcOrd="0" destOrd="0" presId="urn:microsoft.com/office/officeart/2005/8/layout/cycle6"/>
    <dgm:cxn modelId="{5E696818-22CD-4020-84BF-3D478C4E32B8}" type="presOf" srcId="{30F175AE-5AF8-423F-85A5-CEE9F6997F13}" destId="{2B3D15C8-4874-453C-B799-D63DA4BF6812}" srcOrd="0" destOrd="0" presId="urn:microsoft.com/office/officeart/2005/8/layout/cycle6"/>
    <dgm:cxn modelId="{4FDD2209-F6D5-4DF7-AC7B-99538AAA980E}" type="presOf" srcId="{B84E38CD-C026-4BB9-8024-DFD7827C45E6}" destId="{AAF2DA44-A2AA-4047-AD4E-2445336BA563}" srcOrd="0" destOrd="0" presId="urn:microsoft.com/office/officeart/2005/8/layout/cycle6"/>
    <dgm:cxn modelId="{C8EAD708-2D4A-42CB-A6F3-F7C059612B33}" srcId="{B84E38CD-C026-4BB9-8024-DFD7827C45E6}" destId="{8F7C2AC9-E968-4550-B0C8-BFE1D125C127}" srcOrd="2" destOrd="0" parTransId="{C005805F-3156-49EE-BED4-901145D7D39D}" sibTransId="{FF360051-12F7-4B47-BEC5-F2E0F4F11A12}"/>
    <dgm:cxn modelId="{2A79923A-4905-4C5A-B0F5-67858F51A057}" type="presOf" srcId="{FF360051-12F7-4B47-BEC5-F2E0F4F11A12}" destId="{3630E6B8-1C74-4B17-A6DE-F44D26BD0A5A}" srcOrd="0" destOrd="0" presId="urn:microsoft.com/office/officeart/2005/8/layout/cycle6"/>
    <dgm:cxn modelId="{FE344D6B-5825-4C3B-B80C-33C19CD9778C}" type="presOf" srcId="{B2F9EEF7-A03E-4B2A-BBAD-071B9F5A5A49}" destId="{CE30F218-BFA5-4978-8CDE-6831653716DE}" srcOrd="0" destOrd="0" presId="urn:microsoft.com/office/officeart/2005/8/layout/cycle6"/>
    <dgm:cxn modelId="{DFE90846-982C-4C7B-911A-1D14B28DE07E}" srcId="{B84E38CD-C026-4BB9-8024-DFD7827C45E6}" destId="{67BD9BAA-6DA1-4740-9C59-92FE2633AC9E}" srcOrd="5" destOrd="0" parTransId="{CF5C6998-A8C3-4319-9CE0-858BEB50C4EB}" sibTransId="{30F175AE-5AF8-423F-85A5-CEE9F6997F13}"/>
    <dgm:cxn modelId="{AA08D384-86B8-44F8-BAA4-91C84CA0EED5}" srcId="{B84E38CD-C026-4BB9-8024-DFD7827C45E6}" destId="{1D86AF3A-4F2A-41AD-962C-9E2FEE6B4B0A}" srcOrd="1" destOrd="0" parTransId="{B41B6AD2-DE57-4B2D-87BE-84FECA6053D2}" sibTransId="{4BCDEED2-D457-4B26-920A-C1A8BCA6CB99}"/>
    <dgm:cxn modelId="{4E5B16D3-C8A6-4A62-88D9-9B3DAFD73868}" type="presOf" srcId="{CD7FB199-B558-4857-9FCC-489E273A1DEE}" destId="{27E91168-CDDE-4837-9E06-B69344046B1E}" srcOrd="0" destOrd="0" presId="urn:microsoft.com/office/officeart/2005/8/layout/cycle6"/>
    <dgm:cxn modelId="{7D1427EE-A505-481F-872A-98846B710C50}" type="presOf" srcId="{F37D0F44-4DB2-4019-B921-3757D7BE4C6C}" destId="{C2AB998E-E232-446A-BB3F-CE10B3F73016}" srcOrd="0" destOrd="0" presId="urn:microsoft.com/office/officeart/2005/8/layout/cycle6"/>
    <dgm:cxn modelId="{A69FB9FE-E1E5-4FD8-846C-34B263D886DB}" type="presOf" srcId="{67BD9BAA-6DA1-4740-9C59-92FE2633AC9E}" destId="{17F7BF6C-8BBD-45BC-A7B1-9BCCD5274AB0}" srcOrd="0" destOrd="0" presId="urn:microsoft.com/office/officeart/2005/8/layout/cycle6"/>
    <dgm:cxn modelId="{FA30831A-8B90-4EE2-A08D-D6D6FAEDC5CF}" type="presOf" srcId="{1D86AF3A-4F2A-41AD-962C-9E2FEE6B4B0A}" destId="{09672034-D5D3-45DA-930F-71EF2F8B6650}" srcOrd="0" destOrd="0" presId="urn:microsoft.com/office/officeart/2005/8/layout/cycle6"/>
    <dgm:cxn modelId="{4103A38F-B01C-4DFE-BD1F-D7CCA0D51387}" type="presOf" srcId="{4BCDEED2-D457-4B26-920A-C1A8BCA6CB99}" destId="{1346B71C-05D7-417C-BDC0-129A4462F8E0}" srcOrd="0" destOrd="0" presId="urn:microsoft.com/office/officeart/2005/8/layout/cycle6"/>
    <dgm:cxn modelId="{6C444791-6FDD-4908-BCFF-F2F32B43855B}" type="presParOf" srcId="{AAF2DA44-A2AA-4047-AD4E-2445336BA563}" destId="{CE30F218-BFA5-4978-8CDE-6831653716DE}" srcOrd="0" destOrd="0" presId="urn:microsoft.com/office/officeart/2005/8/layout/cycle6"/>
    <dgm:cxn modelId="{EA1A324C-52C4-44E7-80DE-5D249FB9854B}" type="presParOf" srcId="{AAF2DA44-A2AA-4047-AD4E-2445336BA563}" destId="{805812CD-A28C-42B9-9E2B-7C426106785A}" srcOrd="1" destOrd="0" presId="urn:microsoft.com/office/officeart/2005/8/layout/cycle6"/>
    <dgm:cxn modelId="{69DAC165-1505-4112-8BC0-72F77440E40C}" type="presParOf" srcId="{AAF2DA44-A2AA-4047-AD4E-2445336BA563}" destId="{1AA52B13-9B06-4B5B-A1A9-31508157C423}" srcOrd="2" destOrd="0" presId="urn:microsoft.com/office/officeart/2005/8/layout/cycle6"/>
    <dgm:cxn modelId="{1A89CF5A-4516-4F18-82CE-360919226E23}" type="presParOf" srcId="{AAF2DA44-A2AA-4047-AD4E-2445336BA563}" destId="{09672034-D5D3-45DA-930F-71EF2F8B6650}" srcOrd="3" destOrd="0" presId="urn:microsoft.com/office/officeart/2005/8/layout/cycle6"/>
    <dgm:cxn modelId="{4398F17A-DB9C-46A6-9349-D8031FDFD40B}" type="presParOf" srcId="{AAF2DA44-A2AA-4047-AD4E-2445336BA563}" destId="{36407AAB-6F69-4E65-9A53-B0E707D3AE28}" srcOrd="4" destOrd="0" presId="urn:microsoft.com/office/officeart/2005/8/layout/cycle6"/>
    <dgm:cxn modelId="{85EC381A-9943-4FAD-9056-9B6C3EEF8759}" type="presParOf" srcId="{AAF2DA44-A2AA-4047-AD4E-2445336BA563}" destId="{1346B71C-05D7-417C-BDC0-129A4462F8E0}" srcOrd="5" destOrd="0" presId="urn:microsoft.com/office/officeart/2005/8/layout/cycle6"/>
    <dgm:cxn modelId="{B5DE7D6D-62C3-48E0-89D8-276F7501C988}" type="presParOf" srcId="{AAF2DA44-A2AA-4047-AD4E-2445336BA563}" destId="{E344D90D-5867-4E50-B66D-A0D8F6C36AB3}" srcOrd="6" destOrd="0" presId="urn:microsoft.com/office/officeart/2005/8/layout/cycle6"/>
    <dgm:cxn modelId="{25FB9C04-810F-4FA8-BA7C-B6170FB2E752}" type="presParOf" srcId="{AAF2DA44-A2AA-4047-AD4E-2445336BA563}" destId="{236DA433-B4FE-4883-8258-567FDEB790B2}" srcOrd="7" destOrd="0" presId="urn:microsoft.com/office/officeart/2005/8/layout/cycle6"/>
    <dgm:cxn modelId="{95EC3048-C5DB-412E-B64B-935B58F6AE06}" type="presParOf" srcId="{AAF2DA44-A2AA-4047-AD4E-2445336BA563}" destId="{3630E6B8-1C74-4B17-A6DE-F44D26BD0A5A}" srcOrd="8" destOrd="0" presId="urn:microsoft.com/office/officeart/2005/8/layout/cycle6"/>
    <dgm:cxn modelId="{230842C2-AD15-445A-B184-78857B52C9AD}" type="presParOf" srcId="{AAF2DA44-A2AA-4047-AD4E-2445336BA563}" destId="{8209F82D-77E7-4378-AF3D-B9E119365957}" srcOrd="9" destOrd="0" presId="urn:microsoft.com/office/officeart/2005/8/layout/cycle6"/>
    <dgm:cxn modelId="{63F52831-4C09-4DFE-8443-678F70A023C5}" type="presParOf" srcId="{AAF2DA44-A2AA-4047-AD4E-2445336BA563}" destId="{F92AF9DC-02AC-4270-8298-3C17F6018C79}" srcOrd="10" destOrd="0" presId="urn:microsoft.com/office/officeart/2005/8/layout/cycle6"/>
    <dgm:cxn modelId="{0428FE2D-67FA-46EC-B531-590CEAE77E45}" type="presParOf" srcId="{AAF2DA44-A2AA-4047-AD4E-2445336BA563}" destId="{27E91168-CDDE-4837-9E06-B69344046B1E}" srcOrd="11" destOrd="0" presId="urn:microsoft.com/office/officeart/2005/8/layout/cycle6"/>
    <dgm:cxn modelId="{D4AA08AF-0240-4BB0-AB46-C05AA623EE66}" type="presParOf" srcId="{AAF2DA44-A2AA-4047-AD4E-2445336BA563}" destId="{C99533E8-3B8E-4BE2-B44D-B767FC97E7E2}" srcOrd="12" destOrd="0" presId="urn:microsoft.com/office/officeart/2005/8/layout/cycle6"/>
    <dgm:cxn modelId="{CAD293F6-421A-4E54-BB2C-2562D7B867E0}" type="presParOf" srcId="{AAF2DA44-A2AA-4047-AD4E-2445336BA563}" destId="{C740D4C6-B768-4A76-96A6-2BF6EE9C1D98}" srcOrd="13" destOrd="0" presId="urn:microsoft.com/office/officeart/2005/8/layout/cycle6"/>
    <dgm:cxn modelId="{59E05BA8-2EDD-4D55-A4AA-C8AC94201793}" type="presParOf" srcId="{AAF2DA44-A2AA-4047-AD4E-2445336BA563}" destId="{59085A73-5E7F-4F07-92B6-E9D0CF26B38F}" srcOrd="14" destOrd="0" presId="urn:microsoft.com/office/officeart/2005/8/layout/cycle6"/>
    <dgm:cxn modelId="{F5277AA8-3A11-49BE-A1EC-ECD7E8F22516}" type="presParOf" srcId="{AAF2DA44-A2AA-4047-AD4E-2445336BA563}" destId="{17F7BF6C-8BBD-45BC-A7B1-9BCCD5274AB0}" srcOrd="15" destOrd="0" presId="urn:microsoft.com/office/officeart/2005/8/layout/cycle6"/>
    <dgm:cxn modelId="{DC3C8A6E-BFA7-491E-8D94-6B3F359B575E}" type="presParOf" srcId="{AAF2DA44-A2AA-4047-AD4E-2445336BA563}" destId="{4A4C90E7-C4F0-4DF0-A966-D27716080469}" srcOrd="16" destOrd="0" presId="urn:microsoft.com/office/officeart/2005/8/layout/cycle6"/>
    <dgm:cxn modelId="{8539D978-BB62-44AD-8D3C-2D80A84FFAA6}" type="presParOf" srcId="{AAF2DA44-A2AA-4047-AD4E-2445336BA563}" destId="{2B3D15C8-4874-453C-B799-D63DA4BF6812}" srcOrd="17" destOrd="0" presId="urn:microsoft.com/office/officeart/2005/8/layout/cycle6"/>
    <dgm:cxn modelId="{16EE2A43-C662-45C2-9CD9-5F8066599974}" type="presParOf" srcId="{AAF2DA44-A2AA-4047-AD4E-2445336BA563}" destId="{A8C17431-E608-4AEC-BA47-8B3505ABBC18}" srcOrd="18" destOrd="0" presId="urn:microsoft.com/office/officeart/2005/8/layout/cycle6"/>
    <dgm:cxn modelId="{FC41512A-C056-4CDC-8C51-BAE88B6D81AF}" type="presParOf" srcId="{AAF2DA44-A2AA-4047-AD4E-2445336BA563}" destId="{0146A727-C425-4A6D-AD28-E403C84DE03A}" srcOrd="19" destOrd="0" presId="urn:microsoft.com/office/officeart/2005/8/layout/cycle6"/>
    <dgm:cxn modelId="{68436D4C-81F9-4249-B217-15C652CF8C65}" type="presParOf" srcId="{AAF2DA44-A2AA-4047-AD4E-2445336BA563}" destId="{C2AB998E-E232-446A-BB3F-CE10B3F73016}" srcOrd="20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30F218-BFA5-4978-8CDE-6831653716DE}">
      <dsp:nvSpPr>
        <dsp:cNvPr id="0" name=""/>
        <dsp:cNvSpPr/>
      </dsp:nvSpPr>
      <dsp:spPr>
        <a:xfrm>
          <a:off x="2743909" y="1691"/>
          <a:ext cx="1088572" cy="707572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TEXTILNÍ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778450" y="36232"/>
        <a:ext cx="1019490" cy="638490"/>
      </dsp:txXfrm>
    </dsp:sp>
    <dsp:sp modelId="{1AA52B13-9B06-4B5B-A1A9-31508157C423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2572222" y="76715"/>
              </a:moveTo>
              <a:arcTo wR="2020719" hR="2020719" stAng="17150299" swAng="1257326"/>
            </a:path>
          </a:pathLst>
        </a:custGeom>
        <a:noFill/>
        <a:ln w="9525" cap="flat" cmpd="sng" algn="ctr">
          <a:solidFill>
            <a:schemeClr val="accent2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672034-D5D3-45DA-930F-71EF2F8B6650}">
      <dsp:nvSpPr>
        <dsp:cNvPr id="0" name=""/>
        <dsp:cNvSpPr/>
      </dsp:nvSpPr>
      <dsp:spPr>
        <a:xfrm>
          <a:off x="4323772" y="762512"/>
          <a:ext cx="1088572" cy="707572"/>
        </a:xfrm>
        <a:prstGeom prst="roundRect">
          <a:avLst/>
        </a:prstGeom>
        <a:solidFill>
          <a:schemeClr val="accent2">
            <a:shade val="80000"/>
            <a:hueOff val="-5979"/>
            <a:satOff val="-671"/>
            <a:lumOff val="42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CHEMICKÝ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358313" y="797053"/>
        <a:ext cx="1019490" cy="638490"/>
      </dsp:txXfrm>
    </dsp:sp>
    <dsp:sp modelId="{1346B71C-05D7-417C-BDC0-129A4462F8E0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3831464" y="1123774"/>
              </a:moveTo>
              <a:arcTo wR="2020719" hR="2020719" stAng="20018919" swAng="1726810"/>
            </a:path>
          </a:pathLst>
        </a:custGeom>
        <a:noFill/>
        <a:ln w="9525" cap="flat" cmpd="sng" algn="ctr">
          <a:solidFill>
            <a:schemeClr val="accent2">
              <a:shade val="90000"/>
              <a:hueOff val="-5975"/>
              <a:satOff val="-701"/>
              <a:lumOff val="38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44D90D-5867-4E50-B66D-A0D8F6C36AB3}">
      <dsp:nvSpPr>
        <dsp:cNvPr id="0" name=""/>
        <dsp:cNvSpPr/>
      </dsp:nvSpPr>
      <dsp:spPr>
        <a:xfrm>
          <a:off x="4713965" y="2472063"/>
          <a:ext cx="1088572" cy="707572"/>
        </a:xfrm>
        <a:prstGeom prst="roundRect">
          <a:avLst/>
        </a:prstGeom>
        <a:solidFill>
          <a:schemeClr val="accent2">
            <a:shade val="80000"/>
            <a:hueOff val="-11957"/>
            <a:satOff val="-1341"/>
            <a:lumOff val="85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PAPÍRENSKÝ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748506" y="2506604"/>
        <a:ext cx="1019490" cy="638490"/>
      </dsp:txXfrm>
    </dsp:sp>
    <dsp:sp modelId="{3630E6B8-1C74-4B17-A6DE-F44D26BD0A5A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3871614" y="2831581"/>
              </a:moveTo>
              <a:arcTo wR="2020719" hR="2020719" stAng="1419469" swAng="1359330"/>
            </a:path>
          </a:pathLst>
        </a:custGeom>
        <a:noFill/>
        <a:ln w="9525" cap="flat" cmpd="sng" algn="ctr">
          <a:solidFill>
            <a:schemeClr val="accent2">
              <a:shade val="90000"/>
              <a:hueOff val="-11950"/>
              <a:satOff val="-1402"/>
              <a:lumOff val="76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09F82D-77E7-4378-AF3D-B9E119365957}">
      <dsp:nvSpPr>
        <dsp:cNvPr id="0" name=""/>
        <dsp:cNvSpPr/>
      </dsp:nvSpPr>
      <dsp:spPr>
        <a:xfrm>
          <a:off x="3620667" y="3843016"/>
          <a:ext cx="1088572" cy="707572"/>
        </a:xfrm>
        <a:prstGeom prst="roundRect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PIVOVARNICKÝ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655208" y="3877557"/>
        <a:ext cx="1019490" cy="638490"/>
      </dsp:txXfrm>
    </dsp:sp>
    <dsp:sp modelId="{27E91168-CDDE-4837-9E06-B69344046B1E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2346630" y="4014984"/>
              </a:moveTo>
              <a:arcTo wR="2020719" hR="2020719" stAng="4843113" swAng="1113775"/>
            </a:path>
          </a:pathLst>
        </a:custGeom>
        <a:noFill/>
        <a:ln w="9525" cap="flat" cmpd="sng" algn="ctr">
          <a:solidFill>
            <a:schemeClr val="accent2">
              <a:shade val="90000"/>
              <a:hueOff val="-17925"/>
              <a:satOff val="-2104"/>
              <a:lumOff val="1150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9533E8-3B8E-4BE2-B44D-B767FC97E7E2}">
      <dsp:nvSpPr>
        <dsp:cNvPr id="0" name=""/>
        <dsp:cNvSpPr/>
      </dsp:nvSpPr>
      <dsp:spPr>
        <a:xfrm>
          <a:off x="1867152" y="3843016"/>
          <a:ext cx="1088572" cy="707572"/>
        </a:xfrm>
        <a:prstGeom prst="roundRect">
          <a:avLst/>
        </a:prstGeom>
        <a:solidFill>
          <a:schemeClr val="accent2">
            <a:shade val="80000"/>
            <a:hueOff val="-23915"/>
            <a:satOff val="-2683"/>
            <a:lumOff val="171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ENERGETICKÝ</a:t>
          </a:r>
        </a:p>
      </dsp:txBody>
      <dsp:txXfrm>
        <a:off x="1901693" y="3877557"/>
        <a:ext cx="1019490" cy="638490"/>
      </dsp:txXfrm>
    </dsp:sp>
    <dsp:sp modelId="{59085A73-5E7F-4F07-92B6-E9D0CF26B38F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624979" y="3481958"/>
              </a:moveTo>
              <a:arcTo wR="2020719" hR="2020719" stAng="8021201" swAng="1359330"/>
            </a:path>
          </a:pathLst>
        </a:custGeom>
        <a:noFill/>
        <a:ln w="9525" cap="flat" cmpd="sng" algn="ctr">
          <a:solidFill>
            <a:schemeClr val="accent2">
              <a:shade val="90000"/>
              <a:hueOff val="-23901"/>
              <a:satOff val="-2805"/>
              <a:lumOff val="153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F7BF6C-8BBD-45BC-A7B1-9BCCD5274AB0}">
      <dsp:nvSpPr>
        <dsp:cNvPr id="0" name=""/>
        <dsp:cNvSpPr/>
      </dsp:nvSpPr>
      <dsp:spPr>
        <a:xfrm>
          <a:off x="773853" y="2472063"/>
          <a:ext cx="1088572" cy="707572"/>
        </a:xfrm>
        <a:prstGeom prst="roundRect">
          <a:avLst/>
        </a:prstGeom>
        <a:solidFill>
          <a:schemeClr val="accent2">
            <a:shade val="80000"/>
            <a:hueOff val="-29893"/>
            <a:satOff val="-3353"/>
            <a:lumOff val="214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Těžební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808394" y="2506604"/>
        <a:ext cx="1019490" cy="638490"/>
      </dsp:txXfrm>
    </dsp:sp>
    <dsp:sp modelId="{2B3D15C8-4874-453C-B799-D63DA4BF6812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1815" y="2106354"/>
              </a:moveTo>
              <a:arcTo wR="2020719" hR="2020719" stAng="10654271" swAng="1726810"/>
            </a:path>
          </a:pathLst>
        </a:custGeom>
        <a:noFill/>
        <a:ln w="9525" cap="flat" cmpd="sng" algn="ctr">
          <a:solidFill>
            <a:schemeClr val="accent2">
              <a:shade val="90000"/>
              <a:hueOff val="-29876"/>
              <a:satOff val="-3506"/>
              <a:lumOff val="191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C17431-E608-4AEC-BA47-8B3505ABBC18}">
      <dsp:nvSpPr>
        <dsp:cNvPr id="0" name=""/>
        <dsp:cNvSpPr/>
      </dsp:nvSpPr>
      <dsp:spPr>
        <a:xfrm>
          <a:off x="1164047" y="762512"/>
          <a:ext cx="1088572" cy="707572"/>
        </a:xfrm>
        <a:prstGeom prst="roundRect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STAVEBNÍ</a:t>
          </a:r>
          <a:endParaRPr lang="cs-CZ" sz="12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198588" y="797053"/>
        <a:ext cx="1019490" cy="638490"/>
      </dsp:txXfrm>
    </dsp:sp>
    <dsp:sp modelId="{C2AB998E-E232-446A-BB3F-CE10B3F73016}">
      <dsp:nvSpPr>
        <dsp:cNvPr id="0" name=""/>
        <dsp:cNvSpPr/>
      </dsp:nvSpPr>
      <dsp:spPr>
        <a:xfrm>
          <a:off x="1267476" y="355477"/>
          <a:ext cx="4041439" cy="4041439"/>
        </a:xfrm>
        <a:custGeom>
          <a:avLst/>
          <a:gdLst/>
          <a:ahLst/>
          <a:cxnLst/>
          <a:rect l="0" t="0" r="0" b="0"/>
          <a:pathLst>
            <a:path>
              <a:moveTo>
                <a:pt x="810437" y="402534"/>
              </a:moveTo>
              <a:arcTo wR="2020719" hR="2020719" stAng="13992374" swAng="1257326"/>
            </a:path>
          </a:pathLst>
        </a:custGeom>
        <a:noFill/>
        <a:ln w="9525" cap="flat" cmpd="sng" algn="ctr">
          <a:solidFill>
            <a:schemeClr val="accent2">
              <a:shade val="90000"/>
              <a:hueOff val="-35851"/>
              <a:satOff val="-4207"/>
              <a:lumOff val="230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633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07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424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211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561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764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907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29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209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4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92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F371-9136-4F08-9B9E-AAAE3B4DB85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F3A4C-560D-41B3-B55A-1A464C82E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61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ÚSTECKÝ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413338"/>
            <a:ext cx="50223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VY_32_INOVACE_11_A_12_Ústecký </a:t>
            </a:r>
            <a:r>
              <a:rPr lang="cs-CZ" dirty="0" smtClean="0"/>
              <a:t>kraj</a:t>
            </a:r>
            <a:endParaRPr lang="cs-CZ" dirty="0"/>
          </a:p>
          <a:p>
            <a:r>
              <a:rPr lang="cs-CZ" dirty="0"/>
              <a:t>Téma:   Vlastivěda - Česká republika</a:t>
            </a:r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633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567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997470"/>
              </p:ext>
            </p:extLst>
          </p:nvPr>
        </p:nvGraphicFramePr>
        <p:xfrm>
          <a:off x="1043608" y="170080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Ústecký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skalní města, řeky, vodopády, vodní nádrže, průmysl, zemědělství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památky.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6926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ÚSTECKÝ KRAJ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Ústí nad Labem</a:t>
            </a:r>
          </a:p>
          <a:p>
            <a:pPr marL="0" indent="0">
              <a:buNone/>
            </a:pPr>
            <a:r>
              <a:rPr lang="cs-CZ" b="1" dirty="0" smtClean="0"/>
              <a:t>Poloha a povrch</a:t>
            </a:r>
          </a:p>
          <a:p>
            <a:pPr marL="0" indent="0">
              <a:buNone/>
            </a:pPr>
            <a:r>
              <a:rPr lang="cs-CZ" dirty="0" smtClean="0"/>
              <a:t>- rozkládá se na Severozápadu Čech</a:t>
            </a:r>
          </a:p>
          <a:p>
            <a:pPr marL="0" indent="0">
              <a:buNone/>
            </a:pPr>
            <a:r>
              <a:rPr lang="cs-CZ" b="1" dirty="0" smtClean="0"/>
              <a:t>Pohoří </a:t>
            </a:r>
            <a:r>
              <a:rPr lang="cs-CZ" dirty="0" smtClean="0"/>
              <a:t>                             </a:t>
            </a:r>
            <a:r>
              <a:rPr lang="cs-CZ" b="1" dirty="0" smtClean="0"/>
              <a:t>Pískovcová skalní města</a:t>
            </a:r>
          </a:p>
          <a:p>
            <a:pPr marL="0" indent="0">
              <a:buNone/>
            </a:pPr>
            <a:r>
              <a:rPr lang="cs-CZ" dirty="0" smtClean="0"/>
              <a:t>- Krušné hory                     - </a:t>
            </a:r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</a:p>
          <a:p>
            <a:pPr marL="0" indent="0">
              <a:buNone/>
            </a:pPr>
            <a:r>
              <a:rPr lang="cs-CZ" dirty="0" smtClean="0"/>
              <a:t>- Doupovské hory              - největší skalní oblouk</a:t>
            </a:r>
          </a:p>
          <a:p>
            <a:pPr marL="0" indent="0">
              <a:buNone/>
            </a:pPr>
            <a:r>
              <a:rPr lang="cs-CZ" dirty="0" smtClean="0"/>
              <a:t>- České středohoří</a:t>
            </a:r>
          </a:p>
          <a:p>
            <a:pPr marL="0" indent="0">
              <a:buNone/>
            </a:pPr>
            <a:r>
              <a:rPr lang="cs-CZ" dirty="0" smtClean="0"/>
              <a:t>- České Švýcarsko</a:t>
            </a:r>
            <a:endParaRPr lang="cs-CZ" dirty="0"/>
          </a:p>
        </p:txBody>
      </p:sp>
      <p:pic>
        <p:nvPicPr>
          <p:cNvPr id="2050" name="Picture 2" descr="C:\Users\Simona\Pictures\2012-03-03 v\v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5" t="62626" r="3682"/>
          <a:stretch/>
        </p:blipFill>
        <p:spPr bwMode="auto">
          <a:xfrm rot="10800000">
            <a:off x="5436096" y="1323611"/>
            <a:ext cx="3024336" cy="17057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73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Řeky                                                Vodopády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Vodní nádrže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132856"/>
            <a:ext cx="1152128" cy="93610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Labe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55576" y="3212976"/>
            <a:ext cx="1152128" cy="9433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Ohře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5576" y="4378036"/>
            <a:ext cx="1100933" cy="9231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Bílina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35896" y="3933056"/>
            <a:ext cx="1490464" cy="90656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Kamenička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35896" y="5157192"/>
            <a:ext cx="1490464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Nechranice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6732240" y="2420888"/>
            <a:ext cx="1512168" cy="484632"/>
          </a:xfrm>
          <a:prstGeom prst="homePlate">
            <a:avLst/>
          </a:prstGeom>
          <a:solidFill>
            <a:srgbClr val="F3AA1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Bobří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6732240" y="3573016"/>
            <a:ext cx="1626480" cy="484632"/>
          </a:xfrm>
          <a:prstGeom prst="homePlate">
            <a:avLst/>
          </a:prstGeom>
          <a:solidFill>
            <a:srgbClr val="F3AA1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Moravanský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6732240" y="4839622"/>
            <a:ext cx="1626480" cy="484632"/>
          </a:xfrm>
          <a:prstGeom prst="homePlate">
            <a:avLst/>
          </a:prstGeom>
          <a:solidFill>
            <a:srgbClr val="F3AA1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Vaňovský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7529" y="5324254"/>
            <a:ext cx="1588221" cy="120109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Ploučnice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84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03627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2115234"/>
              </p:ext>
            </p:extLst>
          </p:nvPr>
        </p:nvGraphicFramePr>
        <p:xfrm>
          <a:off x="1043608" y="1196752"/>
          <a:ext cx="6576392" cy="4552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84384" y="6021288"/>
            <a:ext cx="8308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UHELNÉ ELEKTRÁRNY </a:t>
            </a:r>
            <a:r>
              <a:rPr lang="cs-CZ" dirty="0" smtClean="0"/>
              <a:t>- </a:t>
            </a:r>
            <a:r>
              <a:rPr lang="cs-CZ" sz="2000" dirty="0" err="1" smtClean="0"/>
              <a:t>Prunéřov</a:t>
            </a:r>
            <a:r>
              <a:rPr lang="cs-CZ" sz="2000" dirty="0" smtClean="0"/>
              <a:t>, Tušimice, </a:t>
            </a:r>
            <a:r>
              <a:rPr lang="cs-CZ" sz="2000" dirty="0" err="1" smtClean="0"/>
              <a:t>Počerady</a:t>
            </a:r>
            <a:r>
              <a:rPr lang="cs-CZ" sz="2000" dirty="0" smtClean="0"/>
              <a:t> a Ledvice</a:t>
            </a:r>
            <a:endParaRPr lang="cs-CZ" sz="2000" dirty="0"/>
          </a:p>
        </p:txBody>
      </p:sp>
      <p:sp>
        <p:nvSpPr>
          <p:cNvPr id="7" name="Šipka doprava 6"/>
          <p:cNvSpPr/>
          <p:nvPr/>
        </p:nvSpPr>
        <p:spPr>
          <a:xfrm>
            <a:off x="6876256" y="2348880"/>
            <a:ext cx="432048" cy="21602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2132856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Litvínov, Ústí nad Labem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5652120" y="1340768"/>
            <a:ext cx="1008112" cy="28803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123573" y="1259468"/>
            <a:ext cx="1264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Varnsdorf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0800000">
            <a:off x="1349754" y="1885474"/>
            <a:ext cx="644364" cy="324036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1862826"/>
            <a:ext cx="1300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Čížkovice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7200000">
            <a:off x="1894303" y="5141768"/>
            <a:ext cx="720081" cy="21602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292080" y="5445224"/>
            <a:ext cx="720080" cy="28803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451522" y="5260558"/>
            <a:ext cx="1936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Žatec, Litoměřice</a:t>
            </a:r>
            <a:endParaRPr lang="cs-CZ" dirty="0"/>
          </a:p>
        </p:txBody>
      </p:sp>
      <p:sp>
        <p:nvSpPr>
          <p:cNvPr id="21" name="Šipka doprava 20"/>
          <p:cNvSpPr/>
          <p:nvPr/>
        </p:nvSpPr>
        <p:spPr>
          <a:xfrm>
            <a:off x="6876256" y="4293096"/>
            <a:ext cx="432048" cy="28803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755998" y="4220189"/>
            <a:ext cx="848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Štětí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397378"/>
            <a:ext cx="1763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Chomutovsko - mostecká hnědouhelná pánev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56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827584" y="1844824"/>
            <a:ext cx="2016224" cy="1656184"/>
          </a:xfrm>
          <a:prstGeom prst="star7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Chmel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6007999" y="1832426"/>
            <a:ext cx="2016224" cy="1656184"/>
          </a:xfrm>
          <a:prstGeom prst="star7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2411760" y="3501008"/>
            <a:ext cx="2016224" cy="1656184"/>
          </a:xfrm>
          <a:prstGeom prst="star7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8" name="7cípá hvězda 7"/>
          <p:cNvSpPr/>
          <p:nvPr/>
        </p:nvSpPr>
        <p:spPr>
          <a:xfrm>
            <a:off x="5029440" y="3861048"/>
            <a:ext cx="2016224" cy="1656184"/>
          </a:xfrm>
          <a:prstGeom prst="star7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Vinná réva</a:t>
            </a:r>
            <a:endParaRPr lang="cs-CZ" dirty="0"/>
          </a:p>
        </p:txBody>
      </p:sp>
      <p:pic>
        <p:nvPicPr>
          <p:cNvPr id="1027" name="Picture 3" descr="C:\Users\Simona\Desktop\P10301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231" b="85677" l="18327" r="719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81" t="14403" r="27456" b="14781"/>
          <a:stretch/>
        </p:blipFill>
        <p:spPr bwMode="auto">
          <a:xfrm>
            <a:off x="3995936" y="1340768"/>
            <a:ext cx="1759528" cy="163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Desktop\P103010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785" b="84852" l="16146" r="85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76" t="20203" r="11111" b="7963"/>
          <a:stretch/>
        </p:blipFill>
        <p:spPr bwMode="auto">
          <a:xfrm>
            <a:off x="-324544" y="4710813"/>
            <a:ext cx="3325092" cy="221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imona\Pictures\2012-03-03 v\v 00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822" b="63011" l="18392" r="77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439" t="21818" r="20660" b="35354"/>
          <a:stretch/>
        </p:blipFill>
        <p:spPr bwMode="auto">
          <a:xfrm>
            <a:off x="6660232" y="4443143"/>
            <a:ext cx="2519272" cy="235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2485" b="59131" l="23413" r="41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68" t="40404" r="56380" b="38788"/>
          <a:stretch/>
        </p:blipFill>
        <p:spPr bwMode="auto">
          <a:xfrm>
            <a:off x="3995936" y="4890910"/>
            <a:ext cx="1584176" cy="201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21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75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Ústí nad Labem</a:t>
            </a:r>
          </a:p>
          <a:p>
            <a:pPr>
              <a:buFontTx/>
              <a:buChar char="-"/>
            </a:pPr>
            <a:r>
              <a:rPr lang="cs-CZ" dirty="0" smtClean="0"/>
              <a:t>zřícenina hradu </a:t>
            </a:r>
            <a:r>
              <a:rPr lang="cs-CZ" dirty="0" err="1" smtClean="0"/>
              <a:t>Střekov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říční přístav</a:t>
            </a:r>
          </a:p>
          <a:p>
            <a:pPr>
              <a:buFontTx/>
              <a:buChar char="-"/>
            </a:pPr>
            <a:r>
              <a:rPr lang="cs-CZ" dirty="0" smtClean="0"/>
              <a:t>chemička</a:t>
            </a:r>
          </a:p>
          <a:p>
            <a:pPr>
              <a:buFontTx/>
              <a:buChar char="-"/>
            </a:pPr>
            <a:r>
              <a:rPr lang="cs-CZ" dirty="0" smtClean="0"/>
              <a:t>Zoo</a:t>
            </a:r>
          </a:p>
          <a:p>
            <a:pPr>
              <a:buFontTx/>
              <a:buChar char="-"/>
            </a:pPr>
            <a:r>
              <a:rPr lang="cs-CZ" dirty="0" smtClean="0"/>
              <a:t>soutok řek Labe a Bílina</a:t>
            </a:r>
          </a:p>
          <a:p>
            <a:pPr marL="0" indent="0">
              <a:buNone/>
            </a:pPr>
            <a:r>
              <a:rPr lang="cs-CZ" b="1" dirty="0" smtClean="0"/>
              <a:t>Most</a:t>
            </a:r>
          </a:p>
          <a:p>
            <a:pPr marL="0" indent="0">
              <a:buNone/>
            </a:pPr>
            <a:r>
              <a:rPr lang="cs-CZ" b="1" dirty="0" smtClean="0"/>
              <a:t>Chomutov</a:t>
            </a:r>
          </a:p>
          <a:p>
            <a:pPr>
              <a:buFontTx/>
              <a:buChar char="-"/>
            </a:pPr>
            <a:r>
              <a:rPr lang="cs-CZ" dirty="0" smtClean="0"/>
              <a:t>Kamencové jezero</a:t>
            </a:r>
          </a:p>
          <a:p>
            <a:pPr>
              <a:buFontTx/>
              <a:buChar char="-"/>
            </a:pPr>
            <a:r>
              <a:rPr lang="cs-CZ" dirty="0" err="1" smtClean="0"/>
              <a:t>Zoopark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Litvínov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 descr="C:\Users\Simona\Desktop\800px-Usti_nad_lab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18456"/>
            <a:ext cx="3515883" cy="26369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56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975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75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375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Děčín</a:t>
            </a:r>
          </a:p>
          <a:p>
            <a:pPr marL="0" indent="0">
              <a:buNone/>
            </a:pPr>
            <a:r>
              <a:rPr lang="cs-CZ" dirty="0" smtClean="0"/>
              <a:t>- Zámek Děčín</a:t>
            </a:r>
          </a:p>
          <a:p>
            <a:pPr marL="0" indent="0">
              <a:buNone/>
            </a:pPr>
            <a:r>
              <a:rPr lang="cs-CZ" dirty="0" smtClean="0"/>
              <a:t>- Staroměstský  Most</a:t>
            </a:r>
          </a:p>
          <a:p>
            <a:pPr marL="0" indent="0">
              <a:buNone/>
            </a:pPr>
            <a:r>
              <a:rPr lang="cs-CZ" b="1" dirty="0" smtClean="0"/>
              <a:t>Litoměřice</a:t>
            </a:r>
          </a:p>
          <a:p>
            <a:pPr>
              <a:buFontTx/>
              <a:buChar char="-"/>
            </a:pPr>
            <a:r>
              <a:rPr lang="cs-CZ" dirty="0" smtClean="0"/>
              <a:t>soutok Labe a Ohře</a:t>
            </a:r>
          </a:p>
          <a:p>
            <a:pPr>
              <a:buFontTx/>
              <a:buChar char="-"/>
            </a:pPr>
            <a:r>
              <a:rPr lang="cs-CZ" dirty="0" smtClean="0"/>
              <a:t>veletrh Zahrada Čech</a:t>
            </a:r>
          </a:p>
          <a:p>
            <a:pPr marL="0" indent="0">
              <a:buNone/>
            </a:pPr>
            <a:r>
              <a:rPr lang="cs-CZ" b="1" dirty="0" smtClean="0"/>
              <a:t>Žatec</a:t>
            </a:r>
          </a:p>
          <a:p>
            <a:pPr>
              <a:buFontTx/>
              <a:buChar char="-"/>
            </a:pPr>
            <a:r>
              <a:rPr lang="cs-CZ" dirty="0" smtClean="0"/>
              <a:t>Pivovar Žatec 			chmelařská oblast</a:t>
            </a:r>
          </a:p>
          <a:p>
            <a:pPr marL="0" indent="0">
              <a:buNone/>
            </a:pPr>
            <a:r>
              <a:rPr lang="cs-CZ" b="1" dirty="0" smtClean="0"/>
              <a:t>Louny</a:t>
            </a:r>
          </a:p>
          <a:p>
            <a:pPr marL="0" indent="0">
              <a:buNone/>
            </a:pPr>
            <a:r>
              <a:rPr lang="cs-CZ" dirty="0" smtClean="0"/>
              <a:t>- Minerální pramen Luna</a:t>
            </a:r>
          </a:p>
          <a:p>
            <a:pPr marL="0" indent="0">
              <a:buNone/>
            </a:pPr>
            <a:r>
              <a:rPr lang="cs-CZ" b="1" dirty="0" smtClean="0"/>
              <a:t>Hřensko </a:t>
            </a:r>
            <a:r>
              <a:rPr lang="cs-CZ" dirty="0" smtClean="0"/>
              <a:t>- brána do NP České Švýcarsko</a:t>
            </a:r>
          </a:p>
          <a:p>
            <a:pPr marL="0" indent="0">
              <a:buNone/>
            </a:pPr>
            <a:r>
              <a:rPr lang="cs-CZ" b="1" dirty="0" smtClean="0"/>
              <a:t>Terezín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pevnost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91680" y="3933056"/>
            <a:ext cx="295232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691680" y="4365104"/>
            <a:ext cx="29523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imona\Desktop\800px-Louny_pramen_Lu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740" y="4581128"/>
            <a:ext cx="2916291" cy="21872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Desktop\399px-Decin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2227804" cy="33500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3347864" y="1844824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nice 10"/>
          <p:cNvCxnSpPr/>
          <p:nvPr/>
        </p:nvCxnSpPr>
        <p:spPr>
          <a:xfrm>
            <a:off x="4427984" y="5013176"/>
            <a:ext cx="1579756" cy="127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302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5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5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5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9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1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3000"/>
                            </p:stCondLst>
                            <p:childTnLst>
                              <p:par>
                                <p:cTn id="7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0"/>
                            </p:stCondLst>
                            <p:childTnLst>
                              <p:par>
                                <p:cTn id="8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7000"/>
                            </p:stCondLst>
                            <p:childTnLst>
                              <p:par>
                                <p:cTn id="8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250"/>
                            </p:stCondLst>
                            <p:childTnLst>
                              <p:par>
                                <p:cTn id="9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3250"/>
                            </p:stCondLst>
                            <p:childTnLst>
                              <p:par>
                                <p:cTn id="9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/>
              <a:t>Pravčická</a:t>
            </a:r>
            <a:r>
              <a:rPr lang="cs-CZ" b="1" dirty="0"/>
              <a:t> brána</a:t>
            </a:r>
          </a:p>
          <a:p>
            <a:pPr marL="0" indent="0">
              <a:buNone/>
            </a:pPr>
            <a:r>
              <a:rPr lang="cs-CZ" b="1" dirty="0" smtClean="0"/>
              <a:t>hrad</a:t>
            </a:r>
            <a:r>
              <a:rPr lang="cs-CZ" dirty="0" smtClean="0"/>
              <a:t> </a:t>
            </a:r>
            <a:r>
              <a:rPr lang="cs-CZ" dirty="0" err="1" smtClean="0"/>
              <a:t>Střekov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Hněvín</a:t>
            </a:r>
          </a:p>
          <a:p>
            <a:pPr marL="0" indent="0">
              <a:buNone/>
            </a:pPr>
            <a:r>
              <a:rPr lang="cs-CZ" b="1" dirty="0" smtClean="0"/>
              <a:t>zámeček</a:t>
            </a:r>
            <a:r>
              <a:rPr lang="cs-CZ" dirty="0" smtClean="0"/>
              <a:t> </a:t>
            </a:r>
            <a:r>
              <a:rPr lang="cs-CZ" dirty="0" err="1" smtClean="0"/>
              <a:t>Větruše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Sokolí hnízdo</a:t>
            </a:r>
          </a:p>
          <a:p>
            <a:pPr marL="0" indent="0">
              <a:buNone/>
            </a:pPr>
            <a:r>
              <a:rPr lang="cs-CZ" b="1" dirty="0" smtClean="0"/>
              <a:t>rozhledna</a:t>
            </a:r>
            <a:r>
              <a:rPr lang="cs-CZ" dirty="0" smtClean="0"/>
              <a:t> Erbenova Vyhlídka</a:t>
            </a:r>
          </a:p>
          <a:p>
            <a:pPr marL="0" indent="0">
              <a:buNone/>
            </a:pPr>
            <a:r>
              <a:rPr lang="cs-CZ" b="1" dirty="0" smtClean="0"/>
              <a:t>Říp </a:t>
            </a:r>
            <a:r>
              <a:rPr lang="cs-CZ" dirty="0" smtClean="0"/>
              <a:t>- Polabská nížina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3233936" cy="21061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41506"/>
            <a:ext cx="2808312" cy="21062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788024" y="5494623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347864" y="1988840"/>
            <a:ext cx="201622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40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Které řeky protékají tímto krajem?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2) Která plodina se pěstuje v okolí Žatce a Louny?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3) Kde můžete vidět Pravčickou bránu a co to 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Napište 4 odvětví průmyslu tohoto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1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5) V kterém městě se koná veletrh Zahrada Čech?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6) Napište 3 zajímavosti města Ústí nad Labem?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Které pohoří najdete v tomto kraji?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8) Napište 5 měst, která leží v Ústeckém kraji?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68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961005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Ústeckým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2626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982229"/>
              </p:ext>
            </p:extLst>
          </p:nvPr>
        </p:nvGraphicFramePr>
        <p:xfrm>
          <a:off x="1043608" y="1556792"/>
          <a:ext cx="7358114" cy="2972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http://cs.wikipedia.org/wiki/Soubor:Usti_nad_labem.jpg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http://cs.wikipedia.org/wiki/Soubor:Louny_pramen_Luna.JPG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http://cs.wikipedia.org/wiki/Soubor:Decin001.jpg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223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419</Words>
  <Application>Microsoft Office PowerPoint</Application>
  <PresentationFormat>Předvádění na obrazovce (4:3)</PresentationFormat>
  <Paragraphs>141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ÚSTECKÝ KRAJ</vt:lpstr>
      <vt:lpstr>Prezentace aplikace PowerPoint</vt:lpstr>
      <vt:lpstr>ÚSTECKÝ KRAJ</vt:lpstr>
      <vt:lpstr>VODSTVO</vt:lpstr>
      <vt:lpstr>PRŮMYSL</vt:lpstr>
      <vt:lpstr>Zemědělství</vt:lpstr>
      <vt:lpstr>Města</vt:lpstr>
      <vt:lpstr>Města</vt:lpstr>
      <vt:lpstr>Památky a turistická místa</vt:lpstr>
      <vt:lpstr>Odpovězte na otázky: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Simona</dc:creator>
  <cp:lastModifiedBy>Simona</cp:lastModifiedBy>
  <cp:revision>63</cp:revision>
  <dcterms:created xsi:type="dcterms:W3CDTF">2012-02-24T19:24:30Z</dcterms:created>
  <dcterms:modified xsi:type="dcterms:W3CDTF">2012-05-17T14:24:54Z</dcterms:modified>
</cp:coreProperties>
</file>