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BCD54A-39EA-410D-B2B8-2E1192046E10}" type="doc">
      <dgm:prSet loTypeId="urn:microsoft.com/office/officeart/2011/layout/HexagonRadial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6900C63A-8E3E-4BB8-B51B-2CC14C922882}">
      <dgm:prSet phldrT="[Text]" custT="1"/>
      <dgm:spPr/>
      <dgm:t>
        <a:bodyPr/>
        <a:lstStyle/>
        <a:p>
          <a:r>
            <a:rPr lang="cs-CZ" sz="3600" dirty="0" smtClean="0"/>
            <a:t>Řeky</a:t>
          </a:r>
          <a:endParaRPr lang="cs-CZ" sz="3600" dirty="0"/>
        </a:p>
      </dgm:t>
    </dgm:pt>
    <dgm:pt modelId="{FA542D62-9B44-4E6E-A6B1-78639BA56A6C}" type="parTrans" cxnId="{27A54AA0-2380-40B1-816A-B28D3133655B}">
      <dgm:prSet/>
      <dgm:spPr/>
      <dgm:t>
        <a:bodyPr/>
        <a:lstStyle/>
        <a:p>
          <a:endParaRPr lang="cs-CZ"/>
        </a:p>
      </dgm:t>
    </dgm:pt>
    <dgm:pt modelId="{9391FF73-583A-4123-A02D-D79915C16463}" type="sibTrans" cxnId="{27A54AA0-2380-40B1-816A-B28D3133655B}">
      <dgm:prSet/>
      <dgm:spPr/>
      <dgm:t>
        <a:bodyPr/>
        <a:lstStyle/>
        <a:p>
          <a:endParaRPr lang="cs-CZ"/>
        </a:p>
      </dgm:t>
    </dgm:pt>
    <dgm:pt modelId="{B5B3C77C-E27A-43EB-B18F-A669AA742B7B}">
      <dgm:prSet phldrT="[Text]"/>
      <dgm:spPr/>
      <dgm:t>
        <a:bodyPr/>
        <a:lstStyle/>
        <a:p>
          <a:r>
            <a:rPr lang="cs-CZ" dirty="0" smtClean="0"/>
            <a:t>Labe</a:t>
          </a:r>
          <a:endParaRPr lang="cs-CZ" dirty="0"/>
        </a:p>
      </dgm:t>
    </dgm:pt>
    <dgm:pt modelId="{07365BB7-162E-412B-A2DC-7B06A69C5B57}" type="parTrans" cxnId="{48D846D5-6EDC-479B-887A-C8A67B08ADA4}">
      <dgm:prSet/>
      <dgm:spPr/>
      <dgm:t>
        <a:bodyPr/>
        <a:lstStyle/>
        <a:p>
          <a:endParaRPr lang="cs-CZ"/>
        </a:p>
      </dgm:t>
    </dgm:pt>
    <dgm:pt modelId="{774E572E-5A8B-425B-8E68-664C83ADF62A}" type="sibTrans" cxnId="{48D846D5-6EDC-479B-887A-C8A67B08ADA4}">
      <dgm:prSet/>
      <dgm:spPr/>
      <dgm:t>
        <a:bodyPr/>
        <a:lstStyle/>
        <a:p>
          <a:endParaRPr lang="cs-CZ"/>
        </a:p>
      </dgm:t>
    </dgm:pt>
    <dgm:pt modelId="{AF1C0435-F738-42B1-936D-46FB8816548B}">
      <dgm:prSet phldrT="[Text]"/>
      <dgm:spPr/>
      <dgm:t>
        <a:bodyPr/>
        <a:lstStyle/>
        <a:p>
          <a:r>
            <a:rPr lang="cs-CZ" dirty="0" smtClean="0"/>
            <a:t>Metuje</a:t>
          </a:r>
          <a:endParaRPr lang="cs-CZ" dirty="0"/>
        </a:p>
      </dgm:t>
    </dgm:pt>
    <dgm:pt modelId="{792A7507-AD93-4A37-91B2-D4EA1FFF5D0D}" type="parTrans" cxnId="{6BCC4F65-33EB-4056-A44D-9C01EB67B78B}">
      <dgm:prSet/>
      <dgm:spPr/>
      <dgm:t>
        <a:bodyPr/>
        <a:lstStyle/>
        <a:p>
          <a:endParaRPr lang="cs-CZ"/>
        </a:p>
      </dgm:t>
    </dgm:pt>
    <dgm:pt modelId="{7ED90693-7DA8-4F60-A230-90BFD78B764A}" type="sibTrans" cxnId="{6BCC4F65-33EB-4056-A44D-9C01EB67B78B}">
      <dgm:prSet/>
      <dgm:spPr/>
      <dgm:t>
        <a:bodyPr/>
        <a:lstStyle/>
        <a:p>
          <a:endParaRPr lang="cs-CZ"/>
        </a:p>
      </dgm:t>
    </dgm:pt>
    <dgm:pt modelId="{A3846D24-2E68-4FF0-93DC-0D281D9E497A}">
      <dgm:prSet phldrT="[Text]"/>
      <dgm:spPr/>
      <dgm:t>
        <a:bodyPr/>
        <a:lstStyle/>
        <a:p>
          <a:r>
            <a:rPr lang="cs-CZ" dirty="0" smtClean="0"/>
            <a:t>Úpa</a:t>
          </a:r>
          <a:endParaRPr lang="cs-CZ" dirty="0"/>
        </a:p>
      </dgm:t>
    </dgm:pt>
    <dgm:pt modelId="{44D9A5E1-D9CF-4FD6-8A2D-F1A137FC42D0}" type="parTrans" cxnId="{45477946-CD65-4345-88AD-8D9868CEE642}">
      <dgm:prSet/>
      <dgm:spPr/>
      <dgm:t>
        <a:bodyPr/>
        <a:lstStyle/>
        <a:p>
          <a:endParaRPr lang="cs-CZ"/>
        </a:p>
      </dgm:t>
    </dgm:pt>
    <dgm:pt modelId="{E9D47D44-FF1D-48C7-A41E-D71CEC71EB60}" type="sibTrans" cxnId="{45477946-CD65-4345-88AD-8D9868CEE642}">
      <dgm:prSet/>
      <dgm:spPr/>
      <dgm:t>
        <a:bodyPr/>
        <a:lstStyle/>
        <a:p>
          <a:endParaRPr lang="cs-CZ"/>
        </a:p>
      </dgm:t>
    </dgm:pt>
    <dgm:pt modelId="{0DA2871B-06FC-453F-8EB1-3A088A72CB8A}">
      <dgm:prSet phldrT="[Text]"/>
      <dgm:spPr/>
      <dgm:t>
        <a:bodyPr/>
        <a:lstStyle/>
        <a:p>
          <a:r>
            <a:rPr lang="cs-CZ" dirty="0" smtClean="0"/>
            <a:t>Cidlina</a:t>
          </a:r>
          <a:endParaRPr lang="cs-CZ" dirty="0"/>
        </a:p>
      </dgm:t>
    </dgm:pt>
    <dgm:pt modelId="{87DBFD9A-B9AB-4073-B82E-014BF007096B}" type="parTrans" cxnId="{63AF04D8-342A-424E-9BA9-7BC4FFB448F0}">
      <dgm:prSet/>
      <dgm:spPr/>
      <dgm:t>
        <a:bodyPr/>
        <a:lstStyle/>
        <a:p>
          <a:endParaRPr lang="cs-CZ"/>
        </a:p>
      </dgm:t>
    </dgm:pt>
    <dgm:pt modelId="{B14A63E5-0396-44C9-B33A-B875A8DDD398}" type="sibTrans" cxnId="{63AF04D8-342A-424E-9BA9-7BC4FFB448F0}">
      <dgm:prSet/>
      <dgm:spPr/>
      <dgm:t>
        <a:bodyPr/>
        <a:lstStyle/>
        <a:p>
          <a:endParaRPr lang="cs-CZ"/>
        </a:p>
      </dgm:t>
    </dgm:pt>
    <dgm:pt modelId="{7C01F2F5-63E5-4989-90A8-2C5F8AB2D980}">
      <dgm:prSet phldrT="[Text]"/>
      <dgm:spPr/>
      <dgm:t>
        <a:bodyPr/>
        <a:lstStyle/>
        <a:p>
          <a:r>
            <a:rPr lang="cs-CZ" dirty="0" smtClean="0"/>
            <a:t>Divoká Orlice</a:t>
          </a:r>
          <a:endParaRPr lang="cs-CZ" dirty="0"/>
        </a:p>
      </dgm:t>
    </dgm:pt>
    <dgm:pt modelId="{0CFA19F2-0AF3-41A3-9CD6-4281D71636B9}" type="parTrans" cxnId="{D82A1956-D261-456E-ADCC-A33F4A825136}">
      <dgm:prSet/>
      <dgm:spPr/>
      <dgm:t>
        <a:bodyPr/>
        <a:lstStyle/>
        <a:p>
          <a:endParaRPr lang="cs-CZ"/>
        </a:p>
      </dgm:t>
    </dgm:pt>
    <dgm:pt modelId="{D8BF2ED2-FE3F-43AA-B549-8C919B865CA5}" type="sibTrans" cxnId="{D82A1956-D261-456E-ADCC-A33F4A825136}">
      <dgm:prSet/>
      <dgm:spPr/>
      <dgm:t>
        <a:bodyPr/>
        <a:lstStyle/>
        <a:p>
          <a:endParaRPr lang="cs-CZ"/>
        </a:p>
      </dgm:t>
    </dgm:pt>
    <dgm:pt modelId="{BAABB257-2E83-44BF-997D-270C3FC40352}">
      <dgm:prSet phldrT="[Text]"/>
      <dgm:spPr/>
      <dgm:t>
        <a:bodyPr/>
        <a:lstStyle/>
        <a:p>
          <a:r>
            <a:rPr lang="cs-CZ" dirty="0" smtClean="0"/>
            <a:t>Orlice</a:t>
          </a:r>
          <a:endParaRPr lang="cs-CZ" dirty="0"/>
        </a:p>
      </dgm:t>
    </dgm:pt>
    <dgm:pt modelId="{EE67EC8B-C122-45E2-8C68-0ABD36E17A17}" type="parTrans" cxnId="{0598AF4B-8EBF-49F0-A79F-E9955C71A348}">
      <dgm:prSet/>
      <dgm:spPr/>
      <dgm:t>
        <a:bodyPr/>
        <a:lstStyle/>
        <a:p>
          <a:endParaRPr lang="cs-CZ"/>
        </a:p>
      </dgm:t>
    </dgm:pt>
    <dgm:pt modelId="{37DF421C-47F4-41E1-A132-6D5852D9ED14}" type="sibTrans" cxnId="{0598AF4B-8EBF-49F0-A79F-E9955C71A348}">
      <dgm:prSet/>
      <dgm:spPr/>
      <dgm:t>
        <a:bodyPr/>
        <a:lstStyle/>
        <a:p>
          <a:endParaRPr lang="cs-CZ"/>
        </a:p>
      </dgm:t>
    </dgm:pt>
    <dgm:pt modelId="{636DBB85-B7E4-4D85-B2E2-45AD0A8FF0D8}" type="pres">
      <dgm:prSet presAssocID="{86BCD54A-39EA-410D-B2B8-2E1192046E1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092AAB1-3385-44F1-8983-5140AC389469}" type="pres">
      <dgm:prSet presAssocID="{6900C63A-8E3E-4BB8-B51B-2CC14C922882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7A826C14-680B-4514-B670-A680DB3E6C0C}" type="pres">
      <dgm:prSet presAssocID="{B5B3C77C-E27A-43EB-B18F-A669AA742B7B}" presName="Accent1" presStyleCnt="0"/>
      <dgm:spPr/>
    </dgm:pt>
    <dgm:pt modelId="{4BF50D51-F5FD-4A2E-ACC9-895FAEF40AE0}" type="pres">
      <dgm:prSet presAssocID="{B5B3C77C-E27A-43EB-B18F-A669AA742B7B}" presName="Accent" presStyleLbl="bgShp" presStyleIdx="0" presStyleCnt="6"/>
      <dgm:spPr/>
    </dgm:pt>
    <dgm:pt modelId="{F82F645D-D7B5-427E-A9A6-066D9C1B802D}" type="pres">
      <dgm:prSet presAssocID="{B5B3C77C-E27A-43EB-B18F-A669AA742B7B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40DC9-88DF-4CE2-BA66-975E88EF2629}" type="pres">
      <dgm:prSet presAssocID="{AF1C0435-F738-42B1-936D-46FB8816548B}" presName="Accent2" presStyleCnt="0"/>
      <dgm:spPr/>
    </dgm:pt>
    <dgm:pt modelId="{00D75853-C357-4AC8-AA3E-FD7937B23704}" type="pres">
      <dgm:prSet presAssocID="{AF1C0435-F738-42B1-936D-46FB8816548B}" presName="Accent" presStyleLbl="bgShp" presStyleIdx="1" presStyleCnt="6"/>
      <dgm:spPr/>
    </dgm:pt>
    <dgm:pt modelId="{AB8ACF32-C814-4D02-9B57-25DFEBE13A72}" type="pres">
      <dgm:prSet presAssocID="{AF1C0435-F738-42B1-936D-46FB8816548B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10954E-9234-4E5C-B402-BAD224CF8878}" type="pres">
      <dgm:prSet presAssocID="{A3846D24-2E68-4FF0-93DC-0D281D9E497A}" presName="Accent3" presStyleCnt="0"/>
      <dgm:spPr/>
    </dgm:pt>
    <dgm:pt modelId="{3C9C9A0C-F704-4A21-8AB6-4D8B3514FD89}" type="pres">
      <dgm:prSet presAssocID="{A3846D24-2E68-4FF0-93DC-0D281D9E497A}" presName="Accent" presStyleLbl="bgShp" presStyleIdx="2" presStyleCnt="6"/>
      <dgm:spPr/>
    </dgm:pt>
    <dgm:pt modelId="{27A31009-8CEB-4704-99F7-E850D12D38D2}" type="pres">
      <dgm:prSet presAssocID="{A3846D24-2E68-4FF0-93DC-0D281D9E49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C4FD0-A7BE-4377-AB92-16EC9A8BD177}" type="pres">
      <dgm:prSet presAssocID="{0DA2871B-06FC-453F-8EB1-3A088A72CB8A}" presName="Accent4" presStyleCnt="0"/>
      <dgm:spPr/>
    </dgm:pt>
    <dgm:pt modelId="{BE0515FF-E74C-4FA8-8C5E-1C1C0D761EF8}" type="pres">
      <dgm:prSet presAssocID="{0DA2871B-06FC-453F-8EB1-3A088A72CB8A}" presName="Accent" presStyleLbl="bgShp" presStyleIdx="3" presStyleCnt="6"/>
      <dgm:spPr/>
    </dgm:pt>
    <dgm:pt modelId="{960C2E1D-176C-4168-9899-84346B22E559}" type="pres">
      <dgm:prSet presAssocID="{0DA2871B-06FC-453F-8EB1-3A088A72CB8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7AE4F4-BDB5-4F29-8466-7C412212AB3D}" type="pres">
      <dgm:prSet presAssocID="{7C01F2F5-63E5-4989-90A8-2C5F8AB2D980}" presName="Accent5" presStyleCnt="0"/>
      <dgm:spPr/>
    </dgm:pt>
    <dgm:pt modelId="{DC4A8291-7CDE-4FDD-AB2B-BFE4571B73D4}" type="pres">
      <dgm:prSet presAssocID="{7C01F2F5-63E5-4989-90A8-2C5F8AB2D980}" presName="Accent" presStyleLbl="bgShp" presStyleIdx="4" presStyleCnt="6"/>
      <dgm:spPr/>
    </dgm:pt>
    <dgm:pt modelId="{56EE7093-3A4C-431A-898E-E39EAED64158}" type="pres">
      <dgm:prSet presAssocID="{7C01F2F5-63E5-4989-90A8-2C5F8AB2D98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72F6F0-30DF-44B7-B037-208844A63E0D}" type="pres">
      <dgm:prSet presAssocID="{BAABB257-2E83-44BF-997D-270C3FC40352}" presName="Accent6" presStyleCnt="0"/>
      <dgm:spPr/>
    </dgm:pt>
    <dgm:pt modelId="{AA386123-47D5-4E21-8C12-3BAB3CFC88E8}" type="pres">
      <dgm:prSet presAssocID="{BAABB257-2E83-44BF-997D-270C3FC40352}" presName="Accent" presStyleLbl="bgShp" presStyleIdx="5" presStyleCnt="6"/>
      <dgm:spPr/>
    </dgm:pt>
    <dgm:pt modelId="{963C5DE3-DAAA-4E1C-AF62-CEA9F2BF3EFD}" type="pres">
      <dgm:prSet presAssocID="{BAABB257-2E83-44BF-997D-270C3FC4035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47A31D-BC7E-4172-B59F-7405EE1BD405}" type="presOf" srcId="{A3846D24-2E68-4FF0-93DC-0D281D9E497A}" destId="{27A31009-8CEB-4704-99F7-E850D12D38D2}" srcOrd="0" destOrd="0" presId="urn:microsoft.com/office/officeart/2011/layout/HexagonRadial"/>
    <dgm:cxn modelId="{63AF04D8-342A-424E-9BA9-7BC4FFB448F0}" srcId="{6900C63A-8E3E-4BB8-B51B-2CC14C922882}" destId="{0DA2871B-06FC-453F-8EB1-3A088A72CB8A}" srcOrd="3" destOrd="0" parTransId="{87DBFD9A-B9AB-4073-B82E-014BF007096B}" sibTransId="{B14A63E5-0396-44C9-B33A-B875A8DDD398}"/>
    <dgm:cxn modelId="{27A54AA0-2380-40B1-816A-B28D3133655B}" srcId="{86BCD54A-39EA-410D-B2B8-2E1192046E10}" destId="{6900C63A-8E3E-4BB8-B51B-2CC14C922882}" srcOrd="0" destOrd="0" parTransId="{FA542D62-9B44-4E6E-A6B1-78639BA56A6C}" sibTransId="{9391FF73-583A-4123-A02D-D79915C16463}"/>
    <dgm:cxn modelId="{45477946-CD65-4345-88AD-8D9868CEE642}" srcId="{6900C63A-8E3E-4BB8-B51B-2CC14C922882}" destId="{A3846D24-2E68-4FF0-93DC-0D281D9E497A}" srcOrd="2" destOrd="0" parTransId="{44D9A5E1-D9CF-4FD6-8A2D-F1A137FC42D0}" sibTransId="{E9D47D44-FF1D-48C7-A41E-D71CEC71EB60}"/>
    <dgm:cxn modelId="{0598AF4B-8EBF-49F0-A79F-E9955C71A348}" srcId="{6900C63A-8E3E-4BB8-B51B-2CC14C922882}" destId="{BAABB257-2E83-44BF-997D-270C3FC40352}" srcOrd="5" destOrd="0" parTransId="{EE67EC8B-C122-45E2-8C68-0ABD36E17A17}" sibTransId="{37DF421C-47F4-41E1-A132-6D5852D9ED14}"/>
    <dgm:cxn modelId="{785EF91D-985A-45D3-875B-12298A814B38}" type="presOf" srcId="{0DA2871B-06FC-453F-8EB1-3A088A72CB8A}" destId="{960C2E1D-176C-4168-9899-84346B22E559}" srcOrd="0" destOrd="0" presId="urn:microsoft.com/office/officeart/2011/layout/HexagonRadial"/>
    <dgm:cxn modelId="{DD81B27A-2F52-49A6-BD56-FF998692985F}" type="presOf" srcId="{B5B3C77C-E27A-43EB-B18F-A669AA742B7B}" destId="{F82F645D-D7B5-427E-A9A6-066D9C1B802D}" srcOrd="0" destOrd="0" presId="urn:microsoft.com/office/officeart/2011/layout/HexagonRadial"/>
    <dgm:cxn modelId="{D22EB9D7-4B0C-4614-9102-7A11826F0C31}" type="presOf" srcId="{86BCD54A-39EA-410D-B2B8-2E1192046E10}" destId="{636DBB85-B7E4-4D85-B2E2-45AD0A8FF0D8}" srcOrd="0" destOrd="0" presId="urn:microsoft.com/office/officeart/2011/layout/HexagonRadial"/>
    <dgm:cxn modelId="{6BCC4F65-33EB-4056-A44D-9C01EB67B78B}" srcId="{6900C63A-8E3E-4BB8-B51B-2CC14C922882}" destId="{AF1C0435-F738-42B1-936D-46FB8816548B}" srcOrd="1" destOrd="0" parTransId="{792A7507-AD93-4A37-91B2-D4EA1FFF5D0D}" sibTransId="{7ED90693-7DA8-4F60-A230-90BFD78B764A}"/>
    <dgm:cxn modelId="{D82A1956-D261-456E-ADCC-A33F4A825136}" srcId="{6900C63A-8E3E-4BB8-B51B-2CC14C922882}" destId="{7C01F2F5-63E5-4989-90A8-2C5F8AB2D980}" srcOrd="4" destOrd="0" parTransId="{0CFA19F2-0AF3-41A3-9CD6-4281D71636B9}" sibTransId="{D8BF2ED2-FE3F-43AA-B549-8C919B865CA5}"/>
    <dgm:cxn modelId="{CAD6B486-E248-4E3F-900D-057C4259D32A}" type="presOf" srcId="{BAABB257-2E83-44BF-997D-270C3FC40352}" destId="{963C5DE3-DAAA-4E1C-AF62-CEA9F2BF3EFD}" srcOrd="0" destOrd="0" presId="urn:microsoft.com/office/officeart/2011/layout/HexagonRadial"/>
    <dgm:cxn modelId="{7560F73D-A772-49BF-A647-C95CE5D33D1B}" type="presOf" srcId="{6900C63A-8E3E-4BB8-B51B-2CC14C922882}" destId="{5092AAB1-3385-44F1-8983-5140AC389469}" srcOrd="0" destOrd="0" presId="urn:microsoft.com/office/officeart/2011/layout/HexagonRadial"/>
    <dgm:cxn modelId="{33AF15AB-09E5-4F8D-AC66-FA91E75CB3A5}" type="presOf" srcId="{AF1C0435-F738-42B1-936D-46FB8816548B}" destId="{AB8ACF32-C814-4D02-9B57-25DFEBE13A72}" srcOrd="0" destOrd="0" presId="urn:microsoft.com/office/officeart/2011/layout/HexagonRadial"/>
    <dgm:cxn modelId="{48D846D5-6EDC-479B-887A-C8A67B08ADA4}" srcId="{6900C63A-8E3E-4BB8-B51B-2CC14C922882}" destId="{B5B3C77C-E27A-43EB-B18F-A669AA742B7B}" srcOrd="0" destOrd="0" parTransId="{07365BB7-162E-412B-A2DC-7B06A69C5B57}" sibTransId="{774E572E-5A8B-425B-8E68-664C83ADF62A}"/>
    <dgm:cxn modelId="{81B60F90-99BF-44B5-AC01-FE6E9450118F}" type="presOf" srcId="{7C01F2F5-63E5-4989-90A8-2C5F8AB2D980}" destId="{56EE7093-3A4C-431A-898E-E39EAED64158}" srcOrd="0" destOrd="0" presId="urn:microsoft.com/office/officeart/2011/layout/HexagonRadial"/>
    <dgm:cxn modelId="{7B23A33F-8C16-4EE7-9021-03C7258B9299}" type="presParOf" srcId="{636DBB85-B7E4-4D85-B2E2-45AD0A8FF0D8}" destId="{5092AAB1-3385-44F1-8983-5140AC389469}" srcOrd="0" destOrd="0" presId="urn:microsoft.com/office/officeart/2011/layout/HexagonRadial"/>
    <dgm:cxn modelId="{F1EF7F86-AA82-405E-9C51-704629C8583E}" type="presParOf" srcId="{636DBB85-B7E4-4D85-B2E2-45AD0A8FF0D8}" destId="{7A826C14-680B-4514-B670-A680DB3E6C0C}" srcOrd="1" destOrd="0" presId="urn:microsoft.com/office/officeart/2011/layout/HexagonRadial"/>
    <dgm:cxn modelId="{E5309303-F521-471F-B034-BB4866ADA2C7}" type="presParOf" srcId="{7A826C14-680B-4514-B670-A680DB3E6C0C}" destId="{4BF50D51-F5FD-4A2E-ACC9-895FAEF40AE0}" srcOrd="0" destOrd="0" presId="urn:microsoft.com/office/officeart/2011/layout/HexagonRadial"/>
    <dgm:cxn modelId="{AF9077C4-6AA2-4C08-83FE-2BE4B53236F3}" type="presParOf" srcId="{636DBB85-B7E4-4D85-B2E2-45AD0A8FF0D8}" destId="{F82F645D-D7B5-427E-A9A6-066D9C1B802D}" srcOrd="2" destOrd="0" presId="urn:microsoft.com/office/officeart/2011/layout/HexagonRadial"/>
    <dgm:cxn modelId="{69FB7D73-4F6A-4DC9-8A5B-638762655951}" type="presParOf" srcId="{636DBB85-B7E4-4D85-B2E2-45AD0A8FF0D8}" destId="{BB940DC9-88DF-4CE2-BA66-975E88EF2629}" srcOrd="3" destOrd="0" presId="urn:microsoft.com/office/officeart/2011/layout/HexagonRadial"/>
    <dgm:cxn modelId="{B207F32B-0CC4-46D6-8E4B-DF2CE3E88BDA}" type="presParOf" srcId="{BB940DC9-88DF-4CE2-BA66-975E88EF2629}" destId="{00D75853-C357-4AC8-AA3E-FD7937B23704}" srcOrd="0" destOrd="0" presId="urn:microsoft.com/office/officeart/2011/layout/HexagonRadial"/>
    <dgm:cxn modelId="{96C32A56-10A6-4CC6-97A5-71E3FFFE0CFB}" type="presParOf" srcId="{636DBB85-B7E4-4D85-B2E2-45AD0A8FF0D8}" destId="{AB8ACF32-C814-4D02-9B57-25DFEBE13A72}" srcOrd="4" destOrd="0" presId="urn:microsoft.com/office/officeart/2011/layout/HexagonRadial"/>
    <dgm:cxn modelId="{F1DF6A53-9705-44CE-8E10-87406124CF1B}" type="presParOf" srcId="{636DBB85-B7E4-4D85-B2E2-45AD0A8FF0D8}" destId="{4710954E-9234-4E5C-B402-BAD224CF8878}" srcOrd="5" destOrd="0" presId="urn:microsoft.com/office/officeart/2011/layout/HexagonRadial"/>
    <dgm:cxn modelId="{35B63129-45D4-4BA6-9957-5402C7A61601}" type="presParOf" srcId="{4710954E-9234-4E5C-B402-BAD224CF8878}" destId="{3C9C9A0C-F704-4A21-8AB6-4D8B3514FD89}" srcOrd="0" destOrd="0" presId="urn:microsoft.com/office/officeart/2011/layout/HexagonRadial"/>
    <dgm:cxn modelId="{FE758A79-31D2-4230-B920-27E1AD8E711F}" type="presParOf" srcId="{636DBB85-B7E4-4D85-B2E2-45AD0A8FF0D8}" destId="{27A31009-8CEB-4704-99F7-E850D12D38D2}" srcOrd="6" destOrd="0" presId="urn:microsoft.com/office/officeart/2011/layout/HexagonRadial"/>
    <dgm:cxn modelId="{241ADE57-6DF4-481A-B087-D15E92CB7245}" type="presParOf" srcId="{636DBB85-B7E4-4D85-B2E2-45AD0A8FF0D8}" destId="{80AC4FD0-A7BE-4377-AB92-16EC9A8BD177}" srcOrd="7" destOrd="0" presId="urn:microsoft.com/office/officeart/2011/layout/HexagonRadial"/>
    <dgm:cxn modelId="{23A24D8C-9250-449D-9B11-13252E714C48}" type="presParOf" srcId="{80AC4FD0-A7BE-4377-AB92-16EC9A8BD177}" destId="{BE0515FF-E74C-4FA8-8C5E-1C1C0D761EF8}" srcOrd="0" destOrd="0" presId="urn:microsoft.com/office/officeart/2011/layout/HexagonRadial"/>
    <dgm:cxn modelId="{7520918E-FD16-4C7A-B0E0-EE9B61E5B689}" type="presParOf" srcId="{636DBB85-B7E4-4D85-B2E2-45AD0A8FF0D8}" destId="{960C2E1D-176C-4168-9899-84346B22E559}" srcOrd="8" destOrd="0" presId="urn:microsoft.com/office/officeart/2011/layout/HexagonRadial"/>
    <dgm:cxn modelId="{73D4F461-F69B-4952-A883-1AF72499C12F}" type="presParOf" srcId="{636DBB85-B7E4-4D85-B2E2-45AD0A8FF0D8}" destId="{9C7AE4F4-BDB5-4F29-8466-7C412212AB3D}" srcOrd="9" destOrd="0" presId="urn:microsoft.com/office/officeart/2011/layout/HexagonRadial"/>
    <dgm:cxn modelId="{7DE928A3-89A1-4B3F-A93C-DC77A6FAF696}" type="presParOf" srcId="{9C7AE4F4-BDB5-4F29-8466-7C412212AB3D}" destId="{DC4A8291-7CDE-4FDD-AB2B-BFE4571B73D4}" srcOrd="0" destOrd="0" presId="urn:microsoft.com/office/officeart/2011/layout/HexagonRadial"/>
    <dgm:cxn modelId="{D1A2DDB0-CA26-488E-998F-DA371A4A9FFE}" type="presParOf" srcId="{636DBB85-B7E4-4D85-B2E2-45AD0A8FF0D8}" destId="{56EE7093-3A4C-431A-898E-E39EAED64158}" srcOrd="10" destOrd="0" presId="urn:microsoft.com/office/officeart/2011/layout/HexagonRadial"/>
    <dgm:cxn modelId="{612A0944-9E42-486E-B4DA-0BCA214717F6}" type="presParOf" srcId="{636DBB85-B7E4-4D85-B2E2-45AD0A8FF0D8}" destId="{9772F6F0-30DF-44B7-B037-208844A63E0D}" srcOrd="11" destOrd="0" presId="urn:microsoft.com/office/officeart/2011/layout/HexagonRadial"/>
    <dgm:cxn modelId="{34065ACA-DBB8-413E-B2A2-30517E1E1172}" type="presParOf" srcId="{9772F6F0-30DF-44B7-B037-208844A63E0D}" destId="{AA386123-47D5-4E21-8C12-3BAB3CFC88E8}" srcOrd="0" destOrd="0" presId="urn:microsoft.com/office/officeart/2011/layout/HexagonRadial"/>
    <dgm:cxn modelId="{86605436-F10C-4851-B070-D19937D5B5B5}" type="presParOf" srcId="{636DBB85-B7E4-4D85-B2E2-45AD0A8FF0D8}" destId="{963C5DE3-DAAA-4E1C-AF62-CEA9F2BF3EFD}" srcOrd="12" destOrd="0" presId="urn:microsoft.com/office/officeart/2011/layout/HexagonRadial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01AC88-088D-4399-AB8F-2AA62367772E}" type="doc">
      <dgm:prSet loTypeId="urn:microsoft.com/office/officeart/2005/8/layout/radial4" loCatId="relationship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2A48CD20-6DA2-4133-BB26-FB0432CC0CE8}">
      <dgm:prSet phldrT="[Text]"/>
      <dgm:spPr/>
      <dgm:t>
        <a:bodyPr/>
        <a:lstStyle/>
        <a:p>
          <a:r>
            <a:rPr lang="cs-CZ" dirty="0" smtClean="0"/>
            <a:t>Vodní nádrž</a:t>
          </a:r>
          <a:endParaRPr lang="cs-CZ" dirty="0"/>
        </a:p>
      </dgm:t>
    </dgm:pt>
    <dgm:pt modelId="{CB4A3F2C-AB2F-4DD4-A33E-C02718C43942}" type="parTrans" cxnId="{4CB4B199-9B0F-47E0-B778-8900712B29B8}">
      <dgm:prSet/>
      <dgm:spPr/>
      <dgm:t>
        <a:bodyPr/>
        <a:lstStyle/>
        <a:p>
          <a:endParaRPr lang="cs-CZ"/>
        </a:p>
      </dgm:t>
    </dgm:pt>
    <dgm:pt modelId="{03C1C9C8-A79A-4876-AA5D-A1013026369C}" type="sibTrans" cxnId="{4CB4B199-9B0F-47E0-B778-8900712B29B8}">
      <dgm:prSet/>
      <dgm:spPr/>
      <dgm:t>
        <a:bodyPr/>
        <a:lstStyle/>
        <a:p>
          <a:endParaRPr lang="cs-CZ"/>
        </a:p>
      </dgm:t>
    </dgm:pt>
    <dgm:pt modelId="{0A4F93BC-78A6-4D1B-9EF8-5544BA33D842}">
      <dgm:prSet phldrT="[Text]"/>
      <dgm:spPr/>
      <dgm:t>
        <a:bodyPr/>
        <a:lstStyle/>
        <a:p>
          <a:r>
            <a:rPr lang="cs-CZ" dirty="0" smtClean="0"/>
            <a:t>Rozkoš</a:t>
          </a:r>
          <a:endParaRPr lang="cs-CZ" dirty="0"/>
        </a:p>
      </dgm:t>
    </dgm:pt>
    <dgm:pt modelId="{003D5627-A71B-4C18-B5FE-DE1B1C27604E}" type="parTrans" cxnId="{CD04907F-BE9A-4C85-9D51-D0610911F927}">
      <dgm:prSet/>
      <dgm:spPr/>
      <dgm:t>
        <a:bodyPr/>
        <a:lstStyle/>
        <a:p>
          <a:endParaRPr lang="cs-CZ"/>
        </a:p>
      </dgm:t>
    </dgm:pt>
    <dgm:pt modelId="{E421F25C-F5D0-4D3F-97A0-9C976CF6BA58}" type="sibTrans" cxnId="{CD04907F-BE9A-4C85-9D51-D0610911F927}">
      <dgm:prSet/>
      <dgm:spPr/>
      <dgm:t>
        <a:bodyPr/>
        <a:lstStyle/>
        <a:p>
          <a:endParaRPr lang="cs-CZ"/>
        </a:p>
      </dgm:t>
    </dgm:pt>
    <dgm:pt modelId="{604A401E-0878-42E7-80BC-60FB35EAC5FD}">
      <dgm:prSet phldrT="[Text]"/>
      <dgm:spPr/>
      <dgm:t>
        <a:bodyPr/>
        <a:lstStyle/>
        <a:p>
          <a:r>
            <a:rPr lang="cs-CZ" dirty="0" smtClean="0"/>
            <a:t>Les Království</a:t>
          </a:r>
          <a:endParaRPr lang="cs-CZ" dirty="0"/>
        </a:p>
      </dgm:t>
    </dgm:pt>
    <dgm:pt modelId="{CA789CBF-DC49-4926-97E9-4701B59C3A9A}" type="parTrans" cxnId="{E87F5120-4DED-4587-8069-055326EBEBF8}">
      <dgm:prSet/>
      <dgm:spPr/>
      <dgm:t>
        <a:bodyPr/>
        <a:lstStyle/>
        <a:p>
          <a:endParaRPr lang="cs-CZ"/>
        </a:p>
      </dgm:t>
    </dgm:pt>
    <dgm:pt modelId="{AD816611-BB69-4A54-B163-F91A19AB7498}" type="sibTrans" cxnId="{E87F5120-4DED-4587-8069-055326EBEBF8}">
      <dgm:prSet/>
      <dgm:spPr/>
      <dgm:t>
        <a:bodyPr/>
        <a:lstStyle/>
        <a:p>
          <a:endParaRPr lang="cs-CZ"/>
        </a:p>
      </dgm:t>
    </dgm:pt>
    <dgm:pt modelId="{27F60F72-628E-4413-9272-A8BC1303ADD4}" type="pres">
      <dgm:prSet presAssocID="{0301AC88-088D-4399-AB8F-2AA62367772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5113F3-18B4-41AF-9D80-5F1F51D2C5BA}" type="pres">
      <dgm:prSet presAssocID="{2A48CD20-6DA2-4133-BB26-FB0432CC0CE8}" presName="centerShape" presStyleLbl="node0" presStyleIdx="0" presStyleCnt="1"/>
      <dgm:spPr/>
      <dgm:t>
        <a:bodyPr/>
        <a:lstStyle/>
        <a:p>
          <a:endParaRPr lang="cs-CZ"/>
        </a:p>
      </dgm:t>
    </dgm:pt>
    <dgm:pt modelId="{F011213A-A1AF-41FE-BA41-50CC8611A727}" type="pres">
      <dgm:prSet presAssocID="{003D5627-A71B-4C18-B5FE-DE1B1C27604E}" presName="parTrans" presStyleLbl="bgSibTrans2D1" presStyleIdx="0" presStyleCnt="2"/>
      <dgm:spPr/>
      <dgm:t>
        <a:bodyPr/>
        <a:lstStyle/>
        <a:p>
          <a:endParaRPr lang="cs-CZ"/>
        </a:p>
      </dgm:t>
    </dgm:pt>
    <dgm:pt modelId="{B8F8A91C-8E49-45D3-91A9-550966C8036A}" type="pres">
      <dgm:prSet presAssocID="{0A4F93BC-78A6-4D1B-9EF8-5544BA33D842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41455A-8DD9-4197-9B40-71D43F3F9853}" type="pres">
      <dgm:prSet presAssocID="{CA789CBF-DC49-4926-97E9-4701B59C3A9A}" presName="parTrans" presStyleLbl="bgSibTrans2D1" presStyleIdx="1" presStyleCnt="2"/>
      <dgm:spPr/>
      <dgm:t>
        <a:bodyPr/>
        <a:lstStyle/>
        <a:p>
          <a:endParaRPr lang="cs-CZ"/>
        </a:p>
      </dgm:t>
    </dgm:pt>
    <dgm:pt modelId="{602FECC6-8A4D-4D08-9B79-589D0C67284E}" type="pres">
      <dgm:prSet presAssocID="{604A401E-0878-42E7-80BC-60FB35EAC5FD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D30257-74BE-4C42-B290-94FD92BF5D61}" type="presOf" srcId="{003D5627-A71B-4C18-B5FE-DE1B1C27604E}" destId="{F011213A-A1AF-41FE-BA41-50CC8611A727}" srcOrd="0" destOrd="0" presId="urn:microsoft.com/office/officeart/2005/8/layout/radial4"/>
    <dgm:cxn modelId="{17D15192-84C5-4BC7-AB2C-C52251993C53}" type="presOf" srcId="{604A401E-0878-42E7-80BC-60FB35EAC5FD}" destId="{602FECC6-8A4D-4D08-9B79-589D0C67284E}" srcOrd="0" destOrd="0" presId="urn:microsoft.com/office/officeart/2005/8/layout/radial4"/>
    <dgm:cxn modelId="{4CB4B199-9B0F-47E0-B778-8900712B29B8}" srcId="{0301AC88-088D-4399-AB8F-2AA62367772E}" destId="{2A48CD20-6DA2-4133-BB26-FB0432CC0CE8}" srcOrd="0" destOrd="0" parTransId="{CB4A3F2C-AB2F-4DD4-A33E-C02718C43942}" sibTransId="{03C1C9C8-A79A-4876-AA5D-A1013026369C}"/>
    <dgm:cxn modelId="{CD04907F-BE9A-4C85-9D51-D0610911F927}" srcId="{2A48CD20-6DA2-4133-BB26-FB0432CC0CE8}" destId="{0A4F93BC-78A6-4D1B-9EF8-5544BA33D842}" srcOrd="0" destOrd="0" parTransId="{003D5627-A71B-4C18-B5FE-DE1B1C27604E}" sibTransId="{E421F25C-F5D0-4D3F-97A0-9C976CF6BA58}"/>
    <dgm:cxn modelId="{AAB74375-36A0-41E3-8375-29DAC76CEE22}" type="presOf" srcId="{CA789CBF-DC49-4926-97E9-4701B59C3A9A}" destId="{B241455A-8DD9-4197-9B40-71D43F3F9853}" srcOrd="0" destOrd="0" presId="urn:microsoft.com/office/officeart/2005/8/layout/radial4"/>
    <dgm:cxn modelId="{E15B001A-2F4A-453F-B0A4-F995A110E535}" type="presOf" srcId="{0A4F93BC-78A6-4D1B-9EF8-5544BA33D842}" destId="{B8F8A91C-8E49-45D3-91A9-550966C8036A}" srcOrd="0" destOrd="0" presId="urn:microsoft.com/office/officeart/2005/8/layout/radial4"/>
    <dgm:cxn modelId="{A4F8CDE9-490D-421A-832B-BCA504257798}" type="presOf" srcId="{2A48CD20-6DA2-4133-BB26-FB0432CC0CE8}" destId="{0F5113F3-18B4-41AF-9D80-5F1F51D2C5BA}" srcOrd="0" destOrd="0" presId="urn:microsoft.com/office/officeart/2005/8/layout/radial4"/>
    <dgm:cxn modelId="{E87F5120-4DED-4587-8069-055326EBEBF8}" srcId="{2A48CD20-6DA2-4133-BB26-FB0432CC0CE8}" destId="{604A401E-0878-42E7-80BC-60FB35EAC5FD}" srcOrd="1" destOrd="0" parTransId="{CA789CBF-DC49-4926-97E9-4701B59C3A9A}" sibTransId="{AD816611-BB69-4A54-B163-F91A19AB7498}"/>
    <dgm:cxn modelId="{DA3B5AD3-0D2F-43FB-B73F-00A2A0E78B6D}" type="presOf" srcId="{0301AC88-088D-4399-AB8F-2AA62367772E}" destId="{27F60F72-628E-4413-9272-A8BC1303ADD4}" srcOrd="0" destOrd="0" presId="urn:microsoft.com/office/officeart/2005/8/layout/radial4"/>
    <dgm:cxn modelId="{1E5A4298-5E09-4771-A7D6-034ACBB4FB60}" type="presParOf" srcId="{27F60F72-628E-4413-9272-A8BC1303ADD4}" destId="{0F5113F3-18B4-41AF-9D80-5F1F51D2C5BA}" srcOrd="0" destOrd="0" presId="urn:microsoft.com/office/officeart/2005/8/layout/radial4"/>
    <dgm:cxn modelId="{EA75F15F-3343-4DD5-A8D7-B39EB709364B}" type="presParOf" srcId="{27F60F72-628E-4413-9272-A8BC1303ADD4}" destId="{F011213A-A1AF-41FE-BA41-50CC8611A727}" srcOrd="1" destOrd="0" presId="urn:microsoft.com/office/officeart/2005/8/layout/radial4"/>
    <dgm:cxn modelId="{7053094A-1CE5-48A7-BF42-AA96380873B8}" type="presParOf" srcId="{27F60F72-628E-4413-9272-A8BC1303ADD4}" destId="{B8F8A91C-8E49-45D3-91A9-550966C8036A}" srcOrd="2" destOrd="0" presId="urn:microsoft.com/office/officeart/2005/8/layout/radial4"/>
    <dgm:cxn modelId="{F34424D4-321D-481F-8234-C0942DE8BDDB}" type="presParOf" srcId="{27F60F72-628E-4413-9272-A8BC1303ADD4}" destId="{B241455A-8DD9-4197-9B40-71D43F3F9853}" srcOrd="3" destOrd="0" presId="urn:microsoft.com/office/officeart/2005/8/layout/radial4"/>
    <dgm:cxn modelId="{8D6B1777-4557-4962-9B54-5E347B1AB171}" type="presParOf" srcId="{27F60F72-628E-4413-9272-A8BC1303ADD4}" destId="{602FECC6-8A4D-4D08-9B79-589D0C67284E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2AAB1-3385-44F1-8983-5140AC389469}">
      <dsp:nvSpPr>
        <dsp:cNvPr id="0" name=""/>
        <dsp:cNvSpPr/>
      </dsp:nvSpPr>
      <dsp:spPr>
        <a:xfrm>
          <a:off x="3186674" y="1460075"/>
          <a:ext cx="1855819" cy="1605359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Řeky</a:t>
          </a:r>
          <a:endParaRPr lang="cs-CZ" sz="3600" kern="1200" dirty="0"/>
        </a:p>
      </dsp:txBody>
      <dsp:txXfrm>
        <a:off x="3494209" y="1726106"/>
        <a:ext cx="1240749" cy="1073297"/>
      </dsp:txXfrm>
    </dsp:sp>
    <dsp:sp modelId="{00D75853-C357-4AC8-AA3E-FD7937B23704}">
      <dsp:nvSpPr>
        <dsp:cNvPr id="0" name=""/>
        <dsp:cNvSpPr/>
      </dsp:nvSpPr>
      <dsp:spPr>
        <a:xfrm>
          <a:off x="4348774" y="692019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F645D-D7B5-427E-A9A6-066D9C1B802D}">
      <dsp:nvSpPr>
        <dsp:cNvPr id="0" name=""/>
        <dsp:cNvSpPr/>
      </dsp:nvSpPr>
      <dsp:spPr>
        <a:xfrm>
          <a:off x="3357622" y="0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Labe</a:t>
          </a:r>
          <a:endParaRPr lang="cs-CZ" sz="2500" kern="1200" dirty="0"/>
        </a:p>
      </dsp:txBody>
      <dsp:txXfrm>
        <a:off x="3609656" y="218039"/>
        <a:ext cx="1016763" cy="879619"/>
      </dsp:txXfrm>
    </dsp:sp>
    <dsp:sp modelId="{3C9C9A0C-F704-4A21-8AB6-4D8B3514FD89}">
      <dsp:nvSpPr>
        <dsp:cNvPr id="0" name=""/>
        <dsp:cNvSpPr/>
      </dsp:nvSpPr>
      <dsp:spPr>
        <a:xfrm>
          <a:off x="5165956" y="1819889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ACF32-C814-4D02-9B57-25DFEBE13A72}">
      <dsp:nvSpPr>
        <dsp:cNvPr id="0" name=""/>
        <dsp:cNvSpPr/>
      </dsp:nvSpPr>
      <dsp:spPr>
        <a:xfrm>
          <a:off x="4752400" y="809242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Metuje</a:t>
          </a:r>
          <a:endParaRPr lang="cs-CZ" sz="2500" kern="1200" dirty="0"/>
        </a:p>
      </dsp:txBody>
      <dsp:txXfrm>
        <a:off x="5004434" y="1027281"/>
        <a:ext cx="1016763" cy="879619"/>
      </dsp:txXfrm>
    </dsp:sp>
    <dsp:sp modelId="{BE0515FF-E74C-4FA8-8C5E-1C1C0D761EF8}">
      <dsp:nvSpPr>
        <dsp:cNvPr id="0" name=""/>
        <dsp:cNvSpPr/>
      </dsp:nvSpPr>
      <dsp:spPr>
        <a:xfrm>
          <a:off x="4598288" y="3093043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31009-8CEB-4704-99F7-E850D12D38D2}">
      <dsp:nvSpPr>
        <dsp:cNvPr id="0" name=""/>
        <dsp:cNvSpPr/>
      </dsp:nvSpPr>
      <dsp:spPr>
        <a:xfrm>
          <a:off x="4752400" y="2400118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Úpa</a:t>
          </a:r>
          <a:endParaRPr lang="cs-CZ" sz="2500" kern="1200" dirty="0"/>
        </a:p>
      </dsp:txBody>
      <dsp:txXfrm>
        <a:off x="5004434" y="2618157"/>
        <a:ext cx="1016763" cy="879619"/>
      </dsp:txXfrm>
    </dsp:sp>
    <dsp:sp modelId="{DC4A8291-7CDE-4FDD-AB2B-BFE4571B73D4}">
      <dsp:nvSpPr>
        <dsp:cNvPr id="0" name=""/>
        <dsp:cNvSpPr/>
      </dsp:nvSpPr>
      <dsp:spPr>
        <a:xfrm>
          <a:off x="3190127" y="3225201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C2E1D-176C-4168-9899-84346B22E559}">
      <dsp:nvSpPr>
        <dsp:cNvPr id="0" name=""/>
        <dsp:cNvSpPr/>
      </dsp:nvSpPr>
      <dsp:spPr>
        <a:xfrm>
          <a:off x="3357622" y="3210265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Cidlina</a:t>
          </a:r>
          <a:endParaRPr lang="cs-CZ" sz="2500" kern="1200" dirty="0"/>
        </a:p>
      </dsp:txBody>
      <dsp:txXfrm>
        <a:off x="3609656" y="3428304"/>
        <a:ext cx="1016763" cy="879619"/>
      </dsp:txXfrm>
    </dsp:sp>
    <dsp:sp modelId="{AA386123-47D5-4E21-8C12-3BAB3CFC88E8}">
      <dsp:nvSpPr>
        <dsp:cNvPr id="0" name=""/>
        <dsp:cNvSpPr/>
      </dsp:nvSpPr>
      <dsp:spPr>
        <a:xfrm>
          <a:off x="2359563" y="2097783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E7093-3A4C-431A-898E-E39EAED64158}">
      <dsp:nvSpPr>
        <dsp:cNvPr id="0" name=""/>
        <dsp:cNvSpPr/>
      </dsp:nvSpPr>
      <dsp:spPr>
        <a:xfrm>
          <a:off x="1956368" y="2401023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Divoká Orlice</a:t>
          </a:r>
          <a:endParaRPr lang="cs-CZ" sz="2500" kern="1200" dirty="0"/>
        </a:p>
      </dsp:txBody>
      <dsp:txXfrm>
        <a:off x="2208402" y="2619062"/>
        <a:ext cx="1016763" cy="879619"/>
      </dsp:txXfrm>
    </dsp:sp>
    <dsp:sp modelId="{963C5DE3-DAAA-4E1C-AF62-CEA9F2BF3EFD}">
      <dsp:nvSpPr>
        <dsp:cNvPr id="0" name=""/>
        <dsp:cNvSpPr/>
      </dsp:nvSpPr>
      <dsp:spPr>
        <a:xfrm>
          <a:off x="1956368" y="807431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Orlice</a:t>
          </a:r>
          <a:endParaRPr lang="cs-CZ" sz="2500" kern="1200" dirty="0"/>
        </a:p>
      </dsp:txBody>
      <dsp:txXfrm>
        <a:off x="2208402" y="1025470"/>
        <a:ext cx="1016763" cy="8796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113F3-18B4-41AF-9D80-5F1F51D2C5BA}">
      <dsp:nvSpPr>
        <dsp:cNvPr id="0" name=""/>
        <dsp:cNvSpPr/>
      </dsp:nvSpPr>
      <dsp:spPr>
        <a:xfrm>
          <a:off x="1349463" y="825478"/>
          <a:ext cx="1117496" cy="111749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Vodní nádrž</a:t>
          </a:r>
          <a:endParaRPr lang="cs-CZ" sz="2500" kern="1200" dirty="0"/>
        </a:p>
      </dsp:txBody>
      <dsp:txXfrm>
        <a:off x="1513117" y="989132"/>
        <a:ext cx="790188" cy="790188"/>
      </dsp:txXfrm>
    </dsp:sp>
    <dsp:sp modelId="{F011213A-A1AF-41FE-BA41-50CC8611A727}">
      <dsp:nvSpPr>
        <dsp:cNvPr id="0" name=""/>
        <dsp:cNvSpPr/>
      </dsp:nvSpPr>
      <dsp:spPr>
        <a:xfrm rot="12900000">
          <a:off x="444537" y="568031"/>
          <a:ext cx="1050898" cy="318486"/>
        </a:xfrm>
        <a:prstGeom prst="lef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8F8A91C-8E49-45D3-91A9-550966C8036A}">
      <dsp:nvSpPr>
        <dsp:cNvPr id="0" name=""/>
        <dsp:cNvSpPr/>
      </dsp:nvSpPr>
      <dsp:spPr>
        <a:xfrm>
          <a:off x="8753" y="1240"/>
          <a:ext cx="1061621" cy="8492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Rozkoš</a:t>
          </a:r>
          <a:endParaRPr lang="cs-CZ" sz="1800" kern="1200" dirty="0"/>
        </a:p>
      </dsp:txBody>
      <dsp:txXfrm>
        <a:off x="33628" y="26115"/>
        <a:ext cx="1011871" cy="799547"/>
      </dsp:txXfrm>
    </dsp:sp>
    <dsp:sp modelId="{B241455A-8DD9-4197-9B40-71D43F3F9853}">
      <dsp:nvSpPr>
        <dsp:cNvPr id="0" name=""/>
        <dsp:cNvSpPr/>
      </dsp:nvSpPr>
      <dsp:spPr>
        <a:xfrm rot="19500000">
          <a:off x="2320987" y="568031"/>
          <a:ext cx="1050898" cy="318486"/>
        </a:xfrm>
        <a:prstGeom prst="lef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2FECC6-8A4D-4D08-9B79-589D0C67284E}">
      <dsp:nvSpPr>
        <dsp:cNvPr id="0" name=""/>
        <dsp:cNvSpPr/>
      </dsp:nvSpPr>
      <dsp:spPr>
        <a:xfrm>
          <a:off x="2746049" y="1240"/>
          <a:ext cx="1061621" cy="84929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Les Království</a:t>
          </a:r>
          <a:endParaRPr lang="cs-CZ" sz="1800" kern="1200" dirty="0"/>
        </a:p>
      </dsp:txBody>
      <dsp:txXfrm>
        <a:off x="2770924" y="26115"/>
        <a:ext cx="1011871" cy="799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752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739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950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55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69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131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324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294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450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908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8FCF7-E744-4B92-88C1-2573D8357AD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2AB35E-E266-46AA-86F2-3A4CB2294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72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KRÁLOVÉHRADECKÝ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475656" y="2551837"/>
            <a:ext cx="60486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VY_32_INOVACE_11_A_14_Královéhradecký 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473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295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097674"/>
              </p:ext>
            </p:extLst>
          </p:nvPr>
        </p:nvGraphicFramePr>
        <p:xfrm>
          <a:off x="1043608" y="1484784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Královéhradecký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Skalní města, rybníky, vodopády, průmysl, zemědělství, památky, významné osobnosti.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38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KRÁLOVÉHRADECKÝ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Hradec Králové</a:t>
            </a:r>
          </a:p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Krkonoše</a:t>
            </a:r>
          </a:p>
          <a:p>
            <a:pPr marL="0" indent="0">
              <a:buNone/>
            </a:pPr>
            <a:r>
              <a:rPr lang="cs-CZ" dirty="0" smtClean="0"/>
              <a:t>Orlické hory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Pískovcová skalní města</a:t>
            </a:r>
          </a:p>
          <a:p>
            <a:pPr marL="0" indent="0">
              <a:buNone/>
            </a:pPr>
            <a:r>
              <a:rPr lang="cs-CZ" dirty="0" smtClean="0"/>
              <a:t>Broumovsko</a:t>
            </a:r>
          </a:p>
          <a:p>
            <a:pPr marL="0" indent="0">
              <a:buNone/>
            </a:pPr>
            <a:r>
              <a:rPr lang="cs-CZ" dirty="0" smtClean="0"/>
              <a:t>Adršpašsko - teplické skály</a:t>
            </a:r>
          </a:p>
          <a:p>
            <a:pPr marL="0" indent="0">
              <a:buNone/>
            </a:pPr>
            <a:r>
              <a:rPr lang="cs-CZ" dirty="0" smtClean="0"/>
              <a:t>Český ráj</a:t>
            </a:r>
          </a:p>
          <a:p>
            <a:pPr marL="0" indent="0">
              <a:buNone/>
            </a:pPr>
            <a:r>
              <a:rPr lang="cs-CZ" dirty="0" smtClean="0"/>
              <a:t>Prachovské skály</a:t>
            </a:r>
            <a:endParaRPr lang="cs-CZ" dirty="0"/>
          </a:p>
        </p:txBody>
      </p:sp>
      <p:pic>
        <p:nvPicPr>
          <p:cNvPr id="1026" name="Picture 2" descr="C:\Users\Simona\Pictures\2012-03-03 v\v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 t="36325" r="5409" b="27351"/>
          <a:stretch/>
        </p:blipFill>
        <p:spPr bwMode="auto">
          <a:xfrm>
            <a:off x="4969505" y="1772816"/>
            <a:ext cx="3562935" cy="19513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27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5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4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076635"/>
              </p:ext>
            </p:extLst>
          </p:nvPr>
        </p:nvGraphicFramePr>
        <p:xfrm>
          <a:off x="-1548680" y="119675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86588060"/>
              </p:ext>
            </p:extLst>
          </p:nvPr>
        </p:nvGraphicFramePr>
        <p:xfrm>
          <a:off x="5220072" y="4509120"/>
          <a:ext cx="3816424" cy="19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 descr="C:\Users\Simona\Desktop\Simča\Nejkrásnější přehrada\dnes 13.7. 09 - 15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0140"/>
            <a:ext cx="3563888" cy="26729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7524328" y="4077072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66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9242"/>
            <a:ext cx="8229600" cy="532811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chemeClr val="bg1"/>
                </a:solidFill>
              </a:rPr>
              <a:t>Rybníky</a:t>
            </a:r>
            <a:r>
              <a:rPr lang="cs-CZ" b="1" dirty="0" smtClean="0"/>
              <a:t>                               </a:t>
            </a:r>
            <a:r>
              <a:rPr lang="cs-CZ" b="1" dirty="0" smtClean="0">
                <a:solidFill>
                  <a:schemeClr val="bg1"/>
                </a:solidFill>
              </a:rPr>
              <a:t>Vodopády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259632" y="2415654"/>
            <a:ext cx="1440160" cy="11327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Brodský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3203848" y="2708920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Špinka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83568" y="3933056"/>
            <a:ext cx="1483194" cy="10584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Oborský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691680" y="5104263"/>
            <a:ext cx="1512168" cy="98903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Stříbrný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843808" y="4077072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Biřička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580112" y="2492896"/>
            <a:ext cx="1656184" cy="67322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Bečkovský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012160" y="3356992"/>
            <a:ext cx="1656184" cy="720080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Novopacké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336196" y="4365104"/>
            <a:ext cx="1548171" cy="62997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Labský</a:t>
            </a:r>
            <a:endParaRPr lang="cs-CZ" sz="2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646460" y="5301209"/>
            <a:ext cx="1453932" cy="648071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Adršpašský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3118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75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5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75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75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25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75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75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75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75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75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25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5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25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8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75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3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625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4175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12" grpId="0" build="p" animBg="1"/>
      <p:bldP spid="13" grpId="0" build="p" animBg="1"/>
      <p:bldP spid="14" grpId="0" build="p" animBg="1"/>
      <p:bldP spid="1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Strojírenský</a:t>
            </a:r>
          </a:p>
          <a:p>
            <a:pPr marL="0" indent="0">
              <a:buNone/>
            </a:pPr>
            <a:r>
              <a:rPr lang="cs-CZ" dirty="0" smtClean="0"/>
              <a:t>Textilní</a:t>
            </a:r>
          </a:p>
          <a:p>
            <a:pPr marL="0" indent="0">
              <a:buNone/>
            </a:pPr>
            <a:r>
              <a:rPr lang="cs-CZ" dirty="0" smtClean="0"/>
              <a:t>Energetický</a:t>
            </a:r>
          </a:p>
          <a:p>
            <a:pPr marL="0" indent="0">
              <a:buNone/>
            </a:pPr>
            <a:r>
              <a:rPr lang="cs-CZ" dirty="0" smtClean="0"/>
              <a:t>Potravinářský                           Ovoce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Brambory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Kukuřice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Ječmen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Žito</a:t>
            </a:r>
          </a:p>
          <a:p>
            <a:pPr algn="ctr"/>
            <a:endParaRPr lang="cs-CZ" dirty="0"/>
          </a:p>
        </p:txBody>
      </p:sp>
      <p:pic>
        <p:nvPicPr>
          <p:cNvPr id="2050" name="Picture 2" descr="C:\Users\Simona\Desktop\elektrárna poříč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8"/>
            <a:ext cx="3491880" cy="23264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1560668" y="6425708"/>
            <a:ext cx="2758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elektrárna Poříčí - Trutnov</a:t>
            </a:r>
            <a:endParaRPr lang="cs-CZ" dirty="0"/>
          </a:p>
        </p:txBody>
      </p:sp>
      <p:pic>
        <p:nvPicPr>
          <p:cNvPr id="2051" name="Picture 3" descr="C:\Users\Simona\Desktop\obrázky k prezentacím\P10301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358" b="91536" l="8496" r="83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652" r="14819"/>
          <a:stretch/>
        </p:blipFill>
        <p:spPr bwMode="auto">
          <a:xfrm>
            <a:off x="5220072" y="1124744"/>
            <a:ext cx="2913083" cy="216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86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Hradec Králové</a:t>
            </a:r>
          </a:p>
          <a:p>
            <a:pPr marL="0" indent="0">
              <a:buNone/>
            </a:pPr>
            <a:r>
              <a:rPr lang="cs-CZ" dirty="0" smtClean="0"/>
              <a:t>- soutok Labe a Orlice</a:t>
            </a:r>
          </a:p>
          <a:p>
            <a:pPr marL="0" indent="0">
              <a:buNone/>
            </a:pPr>
            <a:r>
              <a:rPr lang="cs-CZ" dirty="0" smtClean="0"/>
              <a:t>- obří akvárium</a:t>
            </a:r>
          </a:p>
          <a:p>
            <a:pPr marL="0" indent="0">
              <a:buNone/>
            </a:pPr>
            <a:r>
              <a:rPr lang="cs-CZ" dirty="0" smtClean="0"/>
              <a:t>- výroba klavírů Petrof</a:t>
            </a:r>
          </a:p>
          <a:p>
            <a:pPr marL="0" indent="0">
              <a:buNone/>
            </a:pPr>
            <a:r>
              <a:rPr lang="cs-CZ" dirty="0" smtClean="0"/>
              <a:t>- katedrála sv. Ducha</a:t>
            </a:r>
          </a:p>
          <a:p>
            <a:pPr marL="0" indent="0">
              <a:buNone/>
            </a:pPr>
            <a:r>
              <a:rPr lang="cs-CZ" b="1" dirty="0" smtClean="0"/>
              <a:t>Dvůr Králové nad Labem</a:t>
            </a:r>
          </a:p>
          <a:p>
            <a:pPr marL="0" indent="0">
              <a:buNone/>
            </a:pPr>
            <a:r>
              <a:rPr lang="cs-CZ" dirty="0" smtClean="0"/>
              <a:t>- ZOO</a:t>
            </a:r>
          </a:p>
          <a:p>
            <a:pPr marL="0" indent="0">
              <a:buNone/>
            </a:pPr>
            <a:r>
              <a:rPr lang="cs-CZ" dirty="0" smtClean="0"/>
              <a:t>- ruční výroba vánočních ozdob</a:t>
            </a:r>
            <a:endParaRPr lang="cs-CZ" dirty="0"/>
          </a:p>
        </p:txBody>
      </p:sp>
      <p:pic>
        <p:nvPicPr>
          <p:cNvPr id="3074" name="Picture 2" descr="C:\Users\Simona\Desktop\klaví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4063"/>
            <a:ext cx="2019488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imona\Desktop\katedrála sv.ducha h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582" y="2582307"/>
            <a:ext cx="2329682" cy="174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139952" y="3933056"/>
            <a:ext cx="288032" cy="396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07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Jaroměř</a:t>
            </a:r>
          </a:p>
          <a:p>
            <a:pPr marL="0" indent="0">
              <a:buNone/>
            </a:pPr>
            <a:r>
              <a:rPr lang="cs-CZ" dirty="0" smtClean="0"/>
              <a:t>- pevnost Josefov</a:t>
            </a:r>
          </a:p>
          <a:p>
            <a:pPr marL="0" indent="0">
              <a:buNone/>
            </a:pPr>
            <a:r>
              <a:rPr lang="cs-CZ" dirty="0" smtClean="0"/>
              <a:t>- chrám sv. Mikuláše</a:t>
            </a:r>
          </a:p>
          <a:p>
            <a:pPr marL="0" indent="0">
              <a:buNone/>
            </a:pPr>
            <a:r>
              <a:rPr lang="cs-CZ" b="1" dirty="0" smtClean="0"/>
              <a:t>Trutnov</a:t>
            </a:r>
            <a:r>
              <a:rPr lang="cs-CZ" dirty="0" smtClean="0"/>
              <a:t> - brána Krkonoš</a:t>
            </a:r>
          </a:p>
          <a:p>
            <a:pPr marL="0" indent="0">
              <a:buNone/>
            </a:pPr>
            <a:r>
              <a:rPr lang="cs-CZ" dirty="0" smtClean="0"/>
              <a:t>- památník generála </a:t>
            </a:r>
            <a:r>
              <a:rPr lang="cs-CZ" dirty="0" err="1" smtClean="0"/>
              <a:t>Gablenze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Jánská kaple</a:t>
            </a:r>
          </a:p>
          <a:p>
            <a:pPr marL="0" indent="0">
              <a:buNone/>
            </a:pPr>
            <a:r>
              <a:rPr lang="cs-CZ" dirty="0" smtClean="0"/>
              <a:t>-pivovar Krakonoš </a:t>
            </a:r>
          </a:p>
          <a:p>
            <a:pPr marL="0" indent="0">
              <a:buNone/>
            </a:pPr>
            <a:r>
              <a:rPr lang="cs-CZ" b="1" dirty="0" smtClean="0"/>
              <a:t>Hostinné</a:t>
            </a:r>
            <a:endParaRPr lang="cs-CZ" b="1" dirty="0"/>
          </a:p>
        </p:txBody>
      </p:sp>
      <p:pic>
        <p:nvPicPr>
          <p:cNvPr id="1026" name="Picture 2" descr="C:\Users\Simona\Desktop\fotky trutnov\Snímek 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44824"/>
            <a:ext cx="2067694" cy="27569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Desktop\fotky trutnov\Snímek 0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65104"/>
            <a:ext cx="2808312" cy="21062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724128" y="3429000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15816" y="4509120"/>
            <a:ext cx="100811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64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7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21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HORSKÁ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Jánské Lázně</a:t>
            </a:r>
          </a:p>
          <a:p>
            <a:pPr marL="0" indent="0">
              <a:buNone/>
            </a:pPr>
            <a:r>
              <a:rPr lang="cs-CZ" dirty="0" smtClean="0"/>
              <a:t>- kolonáda, lázeňské domy</a:t>
            </a:r>
          </a:p>
          <a:p>
            <a:pPr marL="0" indent="0">
              <a:buNone/>
            </a:pPr>
            <a:r>
              <a:rPr lang="cs-CZ" dirty="0" smtClean="0"/>
              <a:t>-lanová dráha na Černou horu</a:t>
            </a:r>
          </a:p>
          <a:p>
            <a:pPr marL="0" indent="0">
              <a:buNone/>
            </a:pPr>
            <a:r>
              <a:rPr lang="cs-CZ" dirty="0" smtClean="0"/>
              <a:t>-zimní sporty</a:t>
            </a:r>
          </a:p>
          <a:p>
            <a:pPr marL="0" indent="0">
              <a:buNone/>
            </a:pPr>
            <a:r>
              <a:rPr lang="cs-CZ" b="1" dirty="0" smtClean="0"/>
              <a:t>Pec pod Sněžkou</a:t>
            </a:r>
          </a:p>
          <a:p>
            <a:pPr marL="0" indent="0">
              <a:buNone/>
            </a:pPr>
            <a:r>
              <a:rPr lang="cs-CZ" dirty="0" smtClean="0"/>
              <a:t>- lanová dráha na Sněžku</a:t>
            </a:r>
          </a:p>
          <a:p>
            <a:pPr marL="0" indent="0">
              <a:buNone/>
            </a:pPr>
            <a:r>
              <a:rPr lang="cs-CZ" dirty="0" smtClean="0"/>
              <a:t>- zimní sporty</a:t>
            </a:r>
          </a:p>
          <a:p>
            <a:pPr marL="0" indent="0">
              <a:buNone/>
            </a:pPr>
            <a:r>
              <a:rPr lang="cs-CZ" b="1" dirty="0" smtClean="0"/>
              <a:t>Špindlerův Mlýn</a:t>
            </a:r>
          </a:p>
          <a:p>
            <a:pPr marL="0" indent="0">
              <a:buNone/>
            </a:pPr>
            <a:r>
              <a:rPr lang="cs-CZ" dirty="0" smtClean="0"/>
              <a:t>-zimní sporty</a:t>
            </a:r>
          </a:p>
          <a:p>
            <a:pPr marL="0" indent="0">
              <a:buNone/>
            </a:pPr>
            <a:r>
              <a:rPr lang="cs-CZ" dirty="0" smtClean="0"/>
              <a:t>- 14 lanovek a vleků</a:t>
            </a:r>
          </a:p>
          <a:p>
            <a:pPr marL="0" indent="0">
              <a:buNone/>
            </a:pPr>
            <a:r>
              <a:rPr lang="cs-CZ" dirty="0" smtClean="0"/>
              <a:t>-lyžařská střediska (Svatý Petr ,Medvědín , Labská, Horní Mísečky )</a:t>
            </a:r>
          </a:p>
          <a:p>
            <a:pPr marL="0" indent="0">
              <a:buNone/>
            </a:pPr>
            <a:r>
              <a:rPr lang="cs-CZ" b="1" dirty="0" smtClean="0"/>
              <a:t>Vrchlabí</a:t>
            </a:r>
          </a:p>
          <a:p>
            <a:pPr marL="0" indent="0">
              <a:buNone/>
            </a:pPr>
            <a:r>
              <a:rPr lang="cs-CZ" dirty="0" smtClean="0"/>
              <a:t>- Automobilka Škoda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endParaRPr lang="cs-CZ" dirty="0"/>
          </a:p>
        </p:txBody>
      </p:sp>
      <p:pic>
        <p:nvPicPr>
          <p:cNvPr id="4098" name="Picture 2" descr="C:\Users\Simona\Desktop\jánské lázně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417750" cy="256331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139952" y="1844824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Simona\Desktop\Simča\Prachovské skály\Vrchlabí\P106026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157192"/>
            <a:ext cx="1979712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843808" y="5157192"/>
            <a:ext cx="129614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370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2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25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25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25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25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625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25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42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825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2250"/>
                            </p:stCondLst>
                            <p:childTnLst>
                              <p:par>
                                <p:cTn id="6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6250"/>
                            </p:stCondLst>
                            <p:childTnLst>
                              <p:par>
                                <p:cTn id="7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5892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Náchod</a:t>
            </a:r>
          </a:p>
          <a:p>
            <a:pPr marL="0" indent="0">
              <a:buNone/>
            </a:pPr>
            <a:r>
              <a:rPr lang="cs-CZ" dirty="0" smtClean="0"/>
              <a:t>- pivovar Primátor</a:t>
            </a:r>
          </a:p>
          <a:p>
            <a:pPr marL="0" indent="0">
              <a:buNone/>
            </a:pPr>
            <a:r>
              <a:rPr lang="cs-CZ" dirty="0" smtClean="0"/>
              <a:t>- hraniční přechod do Polska</a:t>
            </a:r>
          </a:p>
          <a:p>
            <a:pPr marL="0" indent="0">
              <a:buNone/>
            </a:pPr>
            <a:r>
              <a:rPr lang="cs-CZ" dirty="0" smtClean="0"/>
              <a:t>- zámek ( medvědi Ludvík a Dáša )</a:t>
            </a:r>
          </a:p>
          <a:p>
            <a:pPr marL="0" indent="0">
              <a:buNone/>
            </a:pPr>
            <a:r>
              <a:rPr lang="cs-CZ" b="1" dirty="0" smtClean="0"/>
              <a:t>Nová Paka</a:t>
            </a:r>
          </a:p>
          <a:p>
            <a:pPr marL="0" indent="0">
              <a:buNone/>
            </a:pPr>
            <a:r>
              <a:rPr lang="cs-CZ" dirty="0" smtClean="0"/>
              <a:t>- klenotnice drahých kamenů</a:t>
            </a:r>
          </a:p>
          <a:p>
            <a:pPr marL="0" indent="0">
              <a:buNone/>
            </a:pPr>
            <a:r>
              <a:rPr lang="cs-CZ" dirty="0" smtClean="0"/>
              <a:t>- muzeum Suchardův dům</a:t>
            </a:r>
          </a:p>
          <a:p>
            <a:pPr marL="0" indent="0">
              <a:buNone/>
            </a:pPr>
            <a:r>
              <a:rPr lang="cs-CZ" b="1" dirty="0" smtClean="0"/>
              <a:t>Rychnov nad Kněžnou</a:t>
            </a:r>
          </a:p>
          <a:p>
            <a:pPr>
              <a:buFontTx/>
              <a:buChar char="-"/>
            </a:pPr>
            <a:r>
              <a:rPr lang="cs-CZ" dirty="0" smtClean="0"/>
              <a:t>židovský hřbitov</a:t>
            </a:r>
          </a:p>
          <a:p>
            <a:pPr marL="0" indent="0">
              <a:buNone/>
            </a:pPr>
            <a:r>
              <a:rPr lang="cs-CZ" b="1" dirty="0" smtClean="0"/>
              <a:t>Broumov</a:t>
            </a:r>
            <a:endParaRPr lang="cs-CZ" b="1" dirty="0"/>
          </a:p>
        </p:txBody>
      </p:sp>
      <p:pic>
        <p:nvPicPr>
          <p:cNvPr id="5122" name="Picture 2" descr="C:\Users\Simona\Desktop\náchodský zá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4664"/>
            <a:ext cx="3347864" cy="25108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364088" y="2276872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Simona\Desktop\Simča\Broumov\Broumov - hřbitov 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3275856" cy="245689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3635896" y="5373216"/>
            <a:ext cx="172819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81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2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0"/>
                            </p:stCondLst>
                            <p:childTnLst>
                              <p:par>
                                <p:cTn id="6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6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Česká Skalice</a:t>
            </a:r>
          </a:p>
          <a:p>
            <a:pPr marL="0" indent="0">
              <a:buNone/>
            </a:pPr>
            <a:r>
              <a:rPr lang="cs-CZ" dirty="0" smtClean="0"/>
              <a:t>- muzeum textilu</a:t>
            </a:r>
          </a:p>
          <a:p>
            <a:pPr marL="0" indent="0">
              <a:buNone/>
            </a:pPr>
            <a:r>
              <a:rPr lang="cs-CZ" dirty="0" smtClean="0"/>
              <a:t>- muzeum B. Němcové</a:t>
            </a:r>
          </a:p>
          <a:p>
            <a:pPr marL="0" indent="0">
              <a:buNone/>
            </a:pPr>
            <a:r>
              <a:rPr lang="cs-CZ" b="1" dirty="0" smtClean="0"/>
              <a:t>Jičín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Valdštejnovo</a:t>
            </a:r>
            <a:r>
              <a:rPr lang="cs-CZ" dirty="0" smtClean="0"/>
              <a:t> náměstí</a:t>
            </a:r>
          </a:p>
          <a:p>
            <a:pPr marL="0" indent="0">
              <a:buNone/>
            </a:pPr>
            <a:r>
              <a:rPr lang="cs-CZ" dirty="0" smtClean="0"/>
              <a:t>- Valdická brána</a:t>
            </a:r>
          </a:p>
          <a:p>
            <a:pPr>
              <a:buFontTx/>
              <a:buChar char="-"/>
            </a:pPr>
            <a:r>
              <a:rPr lang="cs-CZ" dirty="0" smtClean="0"/>
              <a:t>pohádkové postavy (Rumcajs, Manka, Cipísek) </a:t>
            </a:r>
          </a:p>
          <a:p>
            <a:pPr marL="0" indent="0">
              <a:buNone/>
            </a:pPr>
            <a:r>
              <a:rPr lang="cs-CZ" b="1" dirty="0" smtClean="0"/>
              <a:t>Nové Město nad Metují</a:t>
            </a:r>
            <a:endParaRPr lang="cs-CZ" b="1" dirty="0"/>
          </a:p>
        </p:txBody>
      </p:sp>
      <p:pic>
        <p:nvPicPr>
          <p:cNvPr id="6146" name="Picture 2" descr="C:\Users\Simona\Desktop\muzeum b.němcové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3282718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499992" y="2672916"/>
            <a:ext cx="648072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620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6" presetClass="entr" presetSubtype="2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+mn-lt"/>
                <a:ea typeface="+mn-ea"/>
                <a:cs typeface="+mn-cs"/>
              </a:rPr>
              <a:t>PAMÁTKY A TURISTICKÁ MÍSTA</a:t>
            </a:r>
            <a:endParaRPr lang="cs-CZ" sz="3600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Hrad</a:t>
            </a:r>
            <a:r>
              <a:rPr lang="cs-CZ" dirty="0" smtClean="0"/>
              <a:t> - Kost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Kuks</a:t>
            </a:r>
          </a:p>
          <a:p>
            <a:pPr marL="0" indent="0">
              <a:buNone/>
            </a:pPr>
            <a:r>
              <a:rPr lang="cs-CZ" b="1" dirty="0" smtClean="0"/>
              <a:t>Zříceniny hradů </a:t>
            </a:r>
            <a:r>
              <a:rPr lang="cs-CZ" dirty="0" smtClean="0"/>
              <a:t>- Pecka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Potštejn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Vízmburk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Výrov</a:t>
            </a:r>
          </a:p>
          <a:p>
            <a:pPr marL="0" indent="0">
              <a:buNone/>
            </a:pPr>
            <a:r>
              <a:rPr lang="cs-CZ" b="1" dirty="0" smtClean="0"/>
              <a:t>Zámek</a:t>
            </a:r>
            <a:r>
              <a:rPr lang="cs-CZ" dirty="0" smtClean="0"/>
              <a:t> - Častolovice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Opočno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Dětenice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Staré Hrady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Humprecht</a:t>
            </a:r>
          </a:p>
          <a:p>
            <a:pPr marL="0" indent="0">
              <a:buNone/>
            </a:pPr>
            <a:r>
              <a:rPr lang="cs-CZ" dirty="0" smtClean="0"/>
              <a:t>             - Ratibořice           </a:t>
            </a:r>
            <a:endParaRPr lang="cs-CZ" dirty="0"/>
          </a:p>
        </p:txBody>
      </p:sp>
      <p:pic>
        <p:nvPicPr>
          <p:cNvPr id="7170" name="Picture 2" descr="C:\Users\Simona\Desktop\fotky\pecka +voda 2010\Snímek 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68760"/>
            <a:ext cx="2013688" cy="26849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5004048" y="227687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93096"/>
            <a:ext cx="3089920" cy="2317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635896" y="6093296"/>
            <a:ext cx="864096" cy="517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28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75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75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5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25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475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85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225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975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3500"/>
                            </p:stCondLst>
                            <p:childTnLst>
                              <p:par>
                                <p:cTn id="7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Dělostřelecká tvrz </a:t>
            </a:r>
            <a:r>
              <a:rPr lang="cs-CZ" dirty="0" smtClean="0"/>
              <a:t>- Dobrošov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Stachelberg</a:t>
            </a:r>
          </a:p>
          <a:p>
            <a:pPr marL="0" indent="0">
              <a:buNone/>
            </a:pPr>
            <a:r>
              <a:rPr lang="cs-CZ" b="1" dirty="0" smtClean="0"/>
              <a:t>Prachovské skály</a:t>
            </a:r>
          </a:p>
          <a:p>
            <a:pPr marL="0" indent="0">
              <a:buNone/>
            </a:pPr>
            <a:r>
              <a:rPr lang="cs-CZ" b="1" dirty="0" smtClean="0"/>
              <a:t>Broumovské stěny</a:t>
            </a:r>
          </a:p>
          <a:p>
            <a:pPr marL="0" indent="0">
              <a:buNone/>
            </a:pPr>
            <a:r>
              <a:rPr lang="cs-CZ" b="1" dirty="0" smtClean="0"/>
              <a:t>Adršpach</a:t>
            </a:r>
          </a:p>
          <a:p>
            <a:pPr marL="0" indent="0">
              <a:buNone/>
            </a:pPr>
            <a:r>
              <a:rPr lang="cs-CZ" b="1" dirty="0" smtClean="0"/>
              <a:t>Babiččino údolí</a:t>
            </a:r>
          </a:p>
          <a:p>
            <a:pPr marL="0" indent="0">
              <a:buNone/>
            </a:pPr>
            <a:r>
              <a:rPr lang="cs-CZ" dirty="0" smtClean="0"/>
              <a:t>- sídlo postav z knih B. Němcové</a:t>
            </a:r>
          </a:p>
          <a:p>
            <a:endParaRPr lang="cs-CZ" dirty="0"/>
          </a:p>
        </p:txBody>
      </p:sp>
      <p:pic>
        <p:nvPicPr>
          <p:cNvPr id="8194" name="Picture 2" descr="C:\Users\Simona\Desktop\Simča\Prachovské skály\dnes 22.1.2010 1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71784"/>
            <a:ext cx="2056478" cy="15423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3347864" y="2948113"/>
            <a:ext cx="936104" cy="423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5" name="Picture 3" descr="C:\Users\Simona\Desktop\babiččino údolí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219" y="4914142"/>
            <a:ext cx="2371230" cy="17784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102" y="1628800"/>
            <a:ext cx="2640292" cy="19802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932040" y="2618909"/>
            <a:ext cx="864096" cy="2340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529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750"/>
                            </p:stCondLst>
                            <p:childTnLst>
                              <p:par>
                                <p:cTn id="1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75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5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25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5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000"/>
                            </p:stCondLst>
                            <p:childTnLst>
                              <p:par>
                                <p:cTn id="4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VÝZNAMNÉ OSOBNOSTI KRAJE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340768"/>
            <a:ext cx="8449859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Božena Němcová </a:t>
            </a:r>
            <a:r>
              <a:rPr lang="cs-CZ" dirty="0" smtClean="0"/>
              <a:t>- Česká Skalice</a:t>
            </a:r>
          </a:p>
          <a:p>
            <a:pPr marL="0" indent="0">
              <a:buNone/>
            </a:pPr>
            <a:r>
              <a:rPr lang="cs-CZ" b="1" dirty="0" smtClean="0"/>
              <a:t>Alois Jirásek  </a:t>
            </a:r>
            <a:r>
              <a:rPr lang="cs-CZ" dirty="0" smtClean="0"/>
              <a:t>- Hronov</a:t>
            </a:r>
          </a:p>
          <a:p>
            <a:pPr marL="0" indent="0">
              <a:buNone/>
            </a:pPr>
            <a:r>
              <a:rPr lang="cs-CZ" b="1" dirty="0" smtClean="0"/>
              <a:t>Josef Škvorecký</a:t>
            </a:r>
            <a:r>
              <a:rPr lang="cs-CZ" dirty="0" smtClean="0"/>
              <a:t> - Náchod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Karel a Josef Čapkovi </a:t>
            </a:r>
            <a:r>
              <a:rPr lang="cs-CZ" dirty="0" smtClean="0"/>
              <a:t>- Malé Svatoňovice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40768"/>
            <a:ext cx="1303138" cy="16680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486" y="2420888"/>
            <a:ext cx="1257283" cy="15841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092" y="3609020"/>
            <a:ext cx="1146394" cy="15121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9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9958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1)Která pískovcová skalní města můžete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navštívit?..........................................................................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2)Která pohoří se v tomto kraji nachází?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3)Jaké zemědělské plodiny se zde pěstují?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………………………………………………………………………..................</a:t>
            </a:r>
          </a:p>
          <a:p>
            <a:pPr marL="0" indent="0">
              <a:buNone/>
            </a:pPr>
            <a:r>
              <a:rPr lang="cs-CZ" dirty="0" smtClean="0"/>
              <a:t>4)Které řeky , rybníky a vodní nádrže se zde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nacházejí?...........................................................................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5) Která města jsou středisky zimních sportů?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14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6) Čím je známé město Hradec Králové?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7)Ve kterém městě je klenotnice kamenů,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pevnost Josefov a muzeum B. Němcové?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8)Které město je bránou Krkonoš a co o něm</a:t>
            </a:r>
          </a:p>
          <a:p>
            <a:pPr marL="0" indent="0">
              <a:buNone/>
            </a:pPr>
            <a:r>
              <a:rPr lang="cs-CZ" dirty="0" smtClean="0"/>
              <a:t>  víte?..............................................................................................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9)Které hrady a zříceniny hradů se zde nacházejí?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10)Které významné osobnosti patří do tohoto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8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9337471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Královehradeckým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144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413125"/>
              </p:ext>
            </p:extLst>
          </p:nvPr>
        </p:nvGraphicFramePr>
        <p:xfrm>
          <a:off x="899592" y="188640"/>
          <a:ext cx="7358114" cy="6538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http://cs.wikipedia.org/wiki/Soubor:Elbfall.jpg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http://cs.wikipedia.org/wiki/Soubor:Trutnov_from_air_K2.jpg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http://cs.wikipedia.org/wiki/Soubor:Steinway_Vienna_011.JPG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http://cs.wikipedia.org/wiki/Soubor:Chr%C3%A1m_sv._Ducha,_B%C3%ADl%C3%A1_v%C4%9B%C5%BE_a_b%C3%BDval%C3%A1_radnice_%28Hradec_Kr%C3%A1lov%C3%A9%29.JPG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http://cs.wikipedia.org/wiki/Soubor:Janske_Lazne_Colonades_at_night.jpg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http://cs.wikipedia.org/wiki/Soubor:Castle_of_N%C3%A1chod_telephoto_01.jpg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http://cs.wikipedia.org/wiki/Soubor:Ceska_Skalice-muzeum.jpg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http://cs.wikipedia.org/wiki/Soubor:Babi%C4%8D%C4%8Dino_%C3%BAdol%C3%AD,_pam%C3%A1tn%C3%ADk_Babi%C4%8Dky,_detail.jpg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http://cs.wikipedia.org/wiki/Soubor:Ratibo%C5%99ice_castle_whole.JPG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http://upload.wikimedia.org/wikipedia/commons/1/1d/T-S_73_Polom.jpg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http://cs.wikipedia.org/wiki/Bo%C5%BEena_N%C4%9Bmcov%C3%A1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http://cs.wikipedia.org/wiki/Alois_Jir%C3%A1sek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http://cs.wikipedia.org/wiki/Soubor:Josef_skvorecky.jpg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501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675</Words>
  <Application>Microsoft Office PowerPoint</Application>
  <PresentationFormat>Předvádění na obrazovce (4:3)</PresentationFormat>
  <Paragraphs>212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KRÁLOVÉHRADECKÝ KRAJ</vt:lpstr>
      <vt:lpstr>Prezentace aplikace PowerPoint</vt:lpstr>
      <vt:lpstr>KRÁLOVÉHRADECKÝ KRAJ</vt:lpstr>
      <vt:lpstr>VODSTVO</vt:lpstr>
      <vt:lpstr>VODSTVO</vt:lpstr>
      <vt:lpstr>PRŮMYSL A ZEMĚDĚLSTVÍ</vt:lpstr>
      <vt:lpstr>MĚSTA</vt:lpstr>
      <vt:lpstr>MĚSTA</vt:lpstr>
      <vt:lpstr>HORSKÁ MĚSTA</vt:lpstr>
      <vt:lpstr>MĚSTA</vt:lpstr>
      <vt:lpstr>MĚSTA</vt:lpstr>
      <vt:lpstr>PAMÁTKY A TURISTICKÁ MÍSTA</vt:lpstr>
      <vt:lpstr>PAMÁTKY A TURISTICKÁ MÍSTA</vt:lpstr>
      <vt:lpstr>VÝZNAMNÉ OSOBNOSTI KRAJE </vt:lpstr>
      <vt:lpstr>Odpovězte na otázky:</vt:lpstr>
      <vt:lpstr>Odpovězte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KRÁLOVÉHRADECKÝ KRAJ</dc:title>
  <dc:creator>Simona</dc:creator>
  <cp:lastModifiedBy>Simona</cp:lastModifiedBy>
  <cp:revision>120</cp:revision>
  <dcterms:created xsi:type="dcterms:W3CDTF">2012-02-25T10:23:27Z</dcterms:created>
  <dcterms:modified xsi:type="dcterms:W3CDTF">2012-05-17T14:25:54Z</dcterms:modified>
</cp:coreProperties>
</file>