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E8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615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536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272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243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10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425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22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812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493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243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063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C000"/>
            </a:gs>
            <a:gs pos="100000">
              <a:srgbClr val="CBE82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3F67C-6343-441D-834E-A0759E1BFC29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EA58E-F657-4EDF-8C7F-097EBC3F8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517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ZLÍNSKÝ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2551837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</a:t>
            </a:r>
            <a:r>
              <a:rPr lang="cs-CZ" smtClean="0"/>
              <a:t>:  VY_32_INOVACE_11_A_19_Zlínský kraj</a:t>
            </a:r>
            <a:endParaRPr lang="cs-CZ" dirty="0" smtClean="0"/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449" y="494116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329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7682377"/>
              </p:ext>
            </p:extLst>
          </p:nvPr>
        </p:nvGraphicFramePr>
        <p:xfrm>
          <a:off x="1115616" y="170080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 února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30.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března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Zlínský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Pohoří, vodstvo, průmysl,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města, skanzen, hrad, zámek, Slovácko, Valašsko, Haná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kroje.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618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ZLÍNSKÝ KRAJ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Sídlo kraje: </a:t>
            </a:r>
            <a:r>
              <a:rPr lang="cs-CZ" dirty="0" smtClean="0"/>
              <a:t>Zlín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Pohoří:</a:t>
            </a:r>
          </a:p>
          <a:p>
            <a:pPr marL="0" indent="0">
              <a:buNone/>
            </a:pPr>
            <a:r>
              <a:rPr lang="cs-CZ" dirty="0" smtClean="0"/>
              <a:t>Beskydy</a:t>
            </a:r>
          </a:p>
          <a:p>
            <a:pPr marL="0" indent="0">
              <a:buNone/>
            </a:pPr>
            <a:r>
              <a:rPr lang="cs-CZ" dirty="0" smtClean="0"/>
              <a:t>Bílé Karpaty </a:t>
            </a:r>
          </a:p>
          <a:p>
            <a:pPr marL="0" indent="0">
              <a:buNone/>
            </a:pPr>
            <a:r>
              <a:rPr lang="cs-CZ" dirty="0" smtClean="0"/>
              <a:t>Javorníky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Simona\Pictures\2012-03-03 m\m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2" t="3636" r="7286" b="60000"/>
          <a:stretch/>
        </p:blipFill>
        <p:spPr bwMode="auto">
          <a:xfrm>
            <a:off x="4572000" y="1501940"/>
            <a:ext cx="3966853" cy="22863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49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25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3750"/>
                            </p:stCondLst>
                            <p:childTnLst>
                              <p:par>
                                <p:cTn id="30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4" name="Slza 3"/>
          <p:cNvSpPr/>
          <p:nvPr/>
        </p:nvSpPr>
        <p:spPr>
          <a:xfrm>
            <a:off x="1511660" y="2564904"/>
            <a:ext cx="1512168" cy="1130424"/>
          </a:xfrm>
          <a:prstGeom prst="teardrop">
            <a:avLst>
              <a:gd name="adj" fmla="val 132067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Neratov</a:t>
            </a:r>
            <a:endParaRPr lang="cs-CZ" b="1" dirty="0"/>
          </a:p>
        </p:txBody>
      </p:sp>
      <p:sp>
        <p:nvSpPr>
          <p:cNvPr id="5" name="Slza 4"/>
          <p:cNvSpPr/>
          <p:nvPr/>
        </p:nvSpPr>
        <p:spPr>
          <a:xfrm>
            <a:off x="1940362" y="3429000"/>
            <a:ext cx="1512168" cy="1164557"/>
          </a:xfrm>
          <a:prstGeom prst="teardrop">
            <a:avLst>
              <a:gd name="adj" fmla="val 129452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Bezedník</a:t>
            </a:r>
            <a:endParaRPr lang="cs-CZ" b="1" dirty="0"/>
          </a:p>
        </p:txBody>
      </p:sp>
      <p:sp>
        <p:nvSpPr>
          <p:cNvPr id="6" name="Slza 5"/>
          <p:cNvSpPr/>
          <p:nvPr/>
        </p:nvSpPr>
        <p:spPr>
          <a:xfrm>
            <a:off x="2123728" y="4365104"/>
            <a:ext cx="2088232" cy="1274440"/>
          </a:xfrm>
          <a:prstGeom prst="teardrop">
            <a:avLst>
              <a:gd name="adj" fmla="val 13463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Tlumačovská tůňka</a:t>
            </a:r>
            <a:endParaRPr lang="cs-CZ" b="1" dirty="0"/>
          </a:p>
        </p:txBody>
      </p:sp>
      <p:sp>
        <p:nvSpPr>
          <p:cNvPr id="7" name="Slza 6"/>
          <p:cNvSpPr/>
          <p:nvPr/>
        </p:nvSpPr>
        <p:spPr>
          <a:xfrm>
            <a:off x="2696446" y="5432113"/>
            <a:ext cx="2091578" cy="1268226"/>
          </a:xfrm>
          <a:prstGeom prst="teardrop">
            <a:avLst>
              <a:gd name="adj" fmla="val 11924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Chropyňský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701570" y="1099592"/>
            <a:ext cx="2196244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RYBNÍKY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16216" y="1104675"/>
            <a:ext cx="1512168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ŘEKY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Slza 9"/>
          <p:cNvSpPr/>
          <p:nvPr/>
        </p:nvSpPr>
        <p:spPr>
          <a:xfrm>
            <a:off x="6516216" y="2564904"/>
            <a:ext cx="1368152" cy="1058416"/>
          </a:xfrm>
          <a:prstGeom prst="teardrop">
            <a:avLst>
              <a:gd name="adj" fmla="val 130303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Morava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Slza 10"/>
          <p:cNvSpPr/>
          <p:nvPr/>
        </p:nvSpPr>
        <p:spPr>
          <a:xfrm>
            <a:off x="6705841" y="3533328"/>
            <a:ext cx="1584176" cy="1130424"/>
          </a:xfrm>
          <a:prstGeom prst="teardrop">
            <a:avLst>
              <a:gd name="adj" fmla="val 143008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Bečva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Slza 11"/>
          <p:cNvSpPr/>
          <p:nvPr/>
        </p:nvSpPr>
        <p:spPr>
          <a:xfrm>
            <a:off x="6876256" y="4421653"/>
            <a:ext cx="1656184" cy="1045305"/>
          </a:xfrm>
          <a:prstGeom prst="teardrop">
            <a:avLst>
              <a:gd name="adj" fmla="val 135466"/>
            </a:avLst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Dřevěnice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60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6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9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build="p" animBg="1"/>
      <p:bldP spid="6" grpId="0" build="p" animBg="1"/>
      <p:bldP spid="7" grpId="0" build="p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Obuvnický</a:t>
            </a:r>
          </a:p>
          <a:p>
            <a:pPr marL="0" indent="0">
              <a:buNone/>
            </a:pPr>
            <a:r>
              <a:rPr lang="cs-CZ" dirty="0" smtClean="0"/>
              <a:t>- zakladatel obuvnické firmy Tomáš Baťa</a:t>
            </a:r>
          </a:p>
          <a:p>
            <a:pPr marL="0" indent="0">
              <a:buNone/>
            </a:pPr>
            <a:r>
              <a:rPr lang="cs-CZ" b="1" dirty="0" smtClean="0"/>
              <a:t>Kožedělný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Gumárenský</a:t>
            </a:r>
          </a:p>
          <a:p>
            <a:pPr marL="0" indent="0">
              <a:buNone/>
            </a:pPr>
            <a:r>
              <a:rPr lang="cs-CZ" dirty="0" smtClean="0"/>
              <a:t>- výroba pneumatik pro automobily</a:t>
            </a:r>
            <a:endParaRPr lang="cs-CZ" dirty="0"/>
          </a:p>
        </p:txBody>
      </p:sp>
      <p:pic>
        <p:nvPicPr>
          <p:cNvPr id="1026" name="Picture 2" descr="C:\Users\Simona\Desktop\bota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385" b="88308" l="0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04864"/>
            <a:ext cx="2483917" cy="248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37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Zlín</a:t>
            </a:r>
            <a:r>
              <a:rPr lang="cs-CZ" dirty="0" smtClean="0"/>
              <a:t> - Muzeum obuvi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Mezinárodní festival filmů pro děti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mládež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motoristické závody Barum </a:t>
            </a:r>
            <a:r>
              <a:rPr lang="cs-CZ" dirty="0" err="1" smtClean="0"/>
              <a:t>Rally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Vsetín </a:t>
            </a:r>
            <a:r>
              <a:rPr lang="cs-CZ" dirty="0" smtClean="0"/>
              <a:t>- zámek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/>
              <a:t>Luhačovice</a:t>
            </a:r>
            <a:r>
              <a:rPr lang="cs-CZ" dirty="0"/>
              <a:t> - lázně </a:t>
            </a:r>
          </a:p>
          <a:p>
            <a:pPr marL="0" indent="0">
              <a:buNone/>
            </a:pPr>
            <a:r>
              <a:rPr lang="cs-CZ" dirty="0"/>
              <a:t>                     - pramen Vincentka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Otrokovice</a:t>
            </a:r>
            <a:r>
              <a:rPr lang="cs-CZ" dirty="0" smtClean="0"/>
              <a:t> </a:t>
            </a:r>
            <a:r>
              <a:rPr lang="cs-CZ" dirty="0"/>
              <a:t>- výroba sportovních letadel</a:t>
            </a:r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2050" name="Picture 2" descr="C:\Users\Simona\Desktop\vsetín zám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01008"/>
            <a:ext cx="2793504" cy="209512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cxnSp>
        <p:nvCxnSpPr>
          <p:cNvPr id="5" name="Přímá spojnice se šipkou 4"/>
          <p:cNvCxnSpPr/>
          <p:nvPr/>
        </p:nvCxnSpPr>
        <p:spPr>
          <a:xfrm>
            <a:off x="3851920" y="3717032"/>
            <a:ext cx="93610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636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500"/>
                            </p:stCondLst>
                            <p:childTnLst>
                              <p:par>
                                <p:cTn id="3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50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7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50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Kroměříž</a:t>
            </a:r>
            <a:r>
              <a:rPr lang="cs-CZ" dirty="0" smtClean="0"/>
              <a:t> - město oblasti Haná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hanácké nářečí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Arcibiskupský zámek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Uherské </a:t>
            </a:r>
            <a:r>
              <a:rPr lang="cs-CZ" b="1" dirty="0" smtClean="0"/>
              <a:t>Hradiště </a:t>
            </a:r>
            <a:r>
              <a:rPr lang="cs-CZ" dirty="0" smtClean="0"/>
              <a:t>- město oblasti Slovácko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- cimbálová muzika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- lidové tradice, kroje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Rožnov pod </a:t>
            </a:r>
            <a:r>
              <a:rPr lang="cs-CZ" b="1" dirty="0" smtClean="0"/>
              <a:t>Radhoštěm </a:t>
            </a:r>
            <a:r>
              <a:rPr lang="cs-CZ" dirty="0" smtClean="0"/>
              <a:t>- skanzen Valašské muzeum v přírodě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Valašské Meziříčí </a:t>
            </a:r>
            <a:r>
              <a:rPr lang="cs-CZ" dirty="0" smtClean="0"/>
              <a:t>- hvězdárna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Simona\Desktop\kroměříž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64704"/>
            <a:ext cx="2438400" cy="163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imona\Desktop\800px-Valašské_městečko,_kost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4848188"/>
            <a:ext cx="2874353" cy="1911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292080" y="1581568"/>
            <a:ext cx="792087" cy="695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076056" y="4848188"/>
            <a:ext cx="792088" cy="453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646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7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1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2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A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Hrad:</a:t>
            </a:r>
          </a:p>
          <a:p>
            <a:pPr marL="0" indent="0">
              <a:buNone/>
            </a:pPr>
            <a:r>
              <a:rPr lang="cs-CZ" dirty="0" smtClean="0"/>
              <a:t>Buchlov</a:t>
            </a:r>
          </a:p>
          <a:p>
            <a:pPr marL="0" indent="0">
              <a:buNone/>
            </a:pPr>
            <a:r>
              <a:rPr lang="cs-CZ" dirty="0" smtClean="0"/>
              <a:t>Malenovice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Zámek:</a:t>
            </a:r>
          </a:p>
          <a:p>
            <a:pPr marL="0" indent="0">
              <a:buNone/>
            </a:pPr>
            <a:r>
              <a:rPr lang="cs-CZ" dirty="0"/>
              <a:t>Buchlovice</a:t>
            </a:r>
          </a:p>
          <a:p>
            <a:pPr marL="0" indent="0">
              <a:buNone/>
            </a:pPr>
            <a:r>
              <a:rPr lang="cs-CZ" dirty="0"/>
              <a:t>Lešná</a:t>
            </a:r>
          </a:p>
          <a:p>
            <a:pPr marL="0" indent="0">
              <a:buNone/>
            </a:pPr>
            <a:r>
              <a:rPr lang="cs-CZ" dirty="0"/>
              <a:t>Vizovice</a:t>
            </a:r>
          </a:p>
          <a:p>
            <a:pPr marL="0" indent="0">
              <a:buNone/>
            </a:pPr>
            <a:r>
              <a:rPr lang="cs-CZ" dirty="0"/>
              <a:t>Žerotínů</a:t>
            </a:r>
          </a:p>
          <a:p>
            <a:pPr marL="0" indent="0">
              <a:buNone/>
            </a:pPr>
            <a:r>
              <a:rPr lang="cs-CZ" dirty="0"/>
              <a:t>Kínských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Simona\Desktop\hrad buchlo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62" y="3250785"/>
            <a:ext cx="2520280" cy="189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imona\Desktop\buchlovi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48880"/>
            <a:ext cx="2329682" cy="174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imona\Desktop\zámek žerotínů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132" y="4655840"/>
            <a:ext cx="2800085" cy="210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imona\Desktop\zámek vizovic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19999"/>
            <a:ext cx="2438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195736" y="2348880"/>
            <a:ext cx="64807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372200" y="2276872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084168" y="3861048"/>
            <a:ext cx="28803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067944" y="3429000"/>
            <a:ext cx="57606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977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5" presetClass="entr" presetSubtype="1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750"/>
                            </p:stCondLst>
                            <p:childTnLst>
                              <p:par>
                                <p:cTn id="29" presetID="5" presetClass="entr" presetSubtype="1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500"/>
                            </p:stCondLst>
                            <p:childTnLst>
                              <p:par>
                                <p:cTn id="33" presetID="5" presetClass="entr" presetSubtype="1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250"/>
                            </p:stCondLst>
                            <p:childTnLst>
                              <p:par>
                                <p:cTn id="37" presetID="5" presetClass="entr" presetSubtype="1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0"/>
                            </p:stCondLst>
                            <p:childTnLst>
                              <p:par>
                                <p:cTn id="41" presetID="5" presetClass="entr" presetSubtype="1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7750"/>
                            </p:stCondLst>
                            <p:childTnLst>
                              <p:par>
                                <p:cTn id="4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9750"/>
                            </p:stCondLst>
                            <p:childTnLst>
                              <p:par>
                                <p:cTn id="49" presetID="5" presetClass="entr" presetSubtype="1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500"/>
                            </p:stCondLst>
                            <p:childTnLst>
                              <p:par>
                                <p:cTn id="5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OBLASTI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Slovácko </a:t>
            </a:r>
          </a:p>
          <a:p>
            <a:pPr>
              <a:buFontTx/>
              <a:buChar char="-"/>
            </a:pPr>
            <a:r>
              <a:rPr lang="cs-CZ" dirty="0" smtClean="0"/>
              <a:t>oblast jižní a jihovýchodní Moravy</a:t>
            </a:r>
          </a:p>
          <a:p>
            <a:pPr>
              <a:buFontTx/>
              <a:buChar char="-"/>
            </a:pPr>
            <a:r>
              <a:rPr lang="cs-CZ" dirty="0" smtClean="0"/>
              <a:t>lidový kroj</a:t>
            </a:r>
          </a:p>
          <a:p>
            <a:pPr>
              <a:buFontTx/>
              <a:buChar char="-"/>
            </a:pPr>
            <a:r>
              <a:rPr lang="cs-CZ" dirty="0" smtClean="0"/>
              <a:t>nářečí</a:t>
            </a:r>
          </a:p>
          <a:p>
            <a:pPr marL="0" indent="0">
              <a:buNone/>
            </a:pPr>
            <a:r>
              <a:rPr lang="cs-CZ" b="1" dirty="0" smtClean="0"/>
              <a:t>Valašsko</a:t>
            </a:r>
            <a:r>
              <a:rPr lang="cs-CZ" dirty="0" smtClean="0"/>
              <a:t> - hornatá </a:t>
            </a:r>
            <a:r>
              <a:rPr lang="cs-CZ" dirty="0"/>
              <a:t>oblast východní Moravy</a:t>
            </a:r>
          </a:p>
          <a:p>
            <a:pPr>
              <a:buFontTx/>
              <a:buChar char="-"/>
            </a:pPr>
            <a:r>
              <a:rPr lang="cs-CZ" dirty="0" smtClean="0"/>
              <a:t>lidový kroj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Haná</a:t>
            </a:r>
          </a:p>
          <a:p>
            <a:pPr>
              <a:buFontTx/>
              <a:buChar char="-"/>
            </a:pPr>
            <a:r>
              <a:rPr lang="cs-CZ" dirty="0" smtClean="0"/>
              <a:t>lidový kroj</a:t>
            </a:r>
          </a:p>
          <a:p>
            <a:pPr>
              <a:buFontTx/>
              <a:buChar char="-"/>
            </a:pPr>
            <a:r>
              <a:rPr lang="cs-CZ" dirty="0" smtClean="0"/>
              <a:t>úrodná oblast střední Moravy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  <p:pic>
        <p:nvPicPr>
          <p:cNvPr id="5122" name="Picture 2" descr="C:\Users\Simona\Desktop\slovácký kroj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764704"/>
            <a:ext cx="1554869" cy="23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imona\Desktop\hanácký kroj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246" y="3951312"/>
            <a:ext cx="1786721" cy="198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imona\Desktop\valašský kroj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878738"/>
            <a:ext cx="172819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5551967" y="1426800"/>
            <a:ext cx="82023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372200" y="3878738"/>
            <a:ext cx="432048" cy="4143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987824" y="503086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472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5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5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95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121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1) Které řeky protékají tímto krajem?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2) Která pohoří se zde nacházejí?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Kde se nachází oblast Slovácko, Valašsko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Haná?.......................................................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4)Čím je známé město Zlín a Otrokovice?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424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5) Které město je známé svými lázněmi?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6) Co je to skanzen a kde se nachází?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7) Které hrady a zámky byste doporučili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návštěvníkům kraje?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8) Jaký průmysl je zde soustředěn?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51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3715890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Zlínským krajem.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0372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552064"/>
              </p:ext>
            </p:extLst>
          </p:nvPr>
        </p:nvGraphicFramePr>
        <p:xfrm>
          <a:off x="899592" y="764704"/>
          <a:ext cx="7358114" cy="59900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http://office.microsoft.com/cs-cz/images/results.aspx?qu=boty&amp;ex=1#ai:MC900435462|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http://cs.wikipedia.org/wiki/Soubor:Vsetinsky_zamek.jpg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http://cs.wikipedia.org/wiki/Soubor:Kromeriz,_Marktpl,_Schl.jpg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http://cs.wikipedia.org/wiki/Soubor:Vala%C5%A1sk%C3%A9_m%C4%9Bste%C4%8Dko,_kostel.jpg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http://cs.wikipedia.org/wiki/Soubor:The_Buchlov_Castle.jpg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http://cs.wikipedia.org/wiki/Soubor:Buchlovice-zamek.jpg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http://cs.wikipedia.org/wiki/Soubor:Castle_of_%C5%BDerot%C3%ADnov%C3%A9.JPG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http://cs.wikipedia.org/wiki/Soubor:Vizovice_37.jpg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http://cs.wikipedia.org/wiki/Soubor:Moravian_Slovak_Costumes_during_Jizda_Kralu.jpg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http://cs.wikipedia.org/wiki/Soubor:Hanacky_kroj_zeny_1.jpg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http://cs.wikipedia.org/wiki/Soubor:Cimbalovka_Mala_Rusava.jpg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r>
                        <a:rPr lang="cs-CZ" sz="1800" baseline="0" dirty="0" smtClean="0">
                          <a:solidFill>
                            <a:schemeClr val="dk1"/>
                          </a:solidFill>
                        </a:rPr>
                        <a:t>Vlastní zdroje.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10100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465</Words>
  <Application>Microsoft Office PowerPoint</Application>
  <PresentationFormat>Předvádění na obrazovce (4:3)</PresentationFormat>
  <Paragraphs>138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ZLÍNSKÝ KRAJ</vt:lpstr>
      <vt:lpstr>Prezentace aplikace PowerPoint</vt:lpstr>
      <vt:lpstr>ZLÍNSKÝ KRAJ</vt:lpstr>
      <vt:lpstr>VODSTVO</vt:lpstr>
      <vt:lpstr>PRŮMYSL </vt:lpstr>
      <vt:lpstr>MĚSTA</vt:lpstr>
      <vt:lpstr>MĚSTA</vt:lpstr>
      <vt:lpstr>PAMÁTKY A TURISTICKÁ MÍSTA</vt:lpstr>
      <vt:lpstr>OBLASTI</vt:lpstr>
      <vt:lpstr>Odpovězte na otázky:</vt:lpstr>
      <vt:lpstr>Odpovězte na otázky: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ZLÍNSKÝ KRAJ</dc:title>
  <dc:creator>Simona</dc:creator>
  <cp:lastModifiedBy>Simona</cp:lastModifiedBy>
  <cp:revision>36</cp:revision>
  <dcterms:created xsi:type="dcterms:W3CDTF">2012-02-25T10:30:01Z</dcterms:created>
  <dcterms:modified xsi:type="dcterms:W3CDTF">2012-05-17T14:28:39Z</dcterms:modified>
</cp:coreProperties>
</file>