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5976C5-533A-4007-810A-92B75D7B17D9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533BEFA-1BEA-4553-A369-FC4CC3C21BC9}">
      <dgm:prSet phldrT="[Text]"/>
      <dgm:spPr/>
      <dgm:t>
        <a:bodyPr/>
        <a:lstStyle/>
        <a:p>
          <a:r>
            <a:rPr lang="cs-CZ" dirty="0" err="1" smtClean="0"/>
            <a:t>Žerotinský</a:t>
          </a:r>
          <a:endParaRPr lang="cs-CZ" dirty="0"/>
        </a:p>
      </dgm:t>
    </dgm:pt>
    <dgm:pt modelId="{BE2A3593-456E-4EED-B532-17BC21A3238B}" type="parTrans" cxnId="{8B61930E-6BB6-4977-8218-819C7BC1D537}">
      <dgm:prSet/>
      <dgm:spPr/>
      <dgm:t>
        <a:bodyPr/>
        <a:lstStyle/>
        <a:p>
          <a:endParaRPr lang="cs-CZ"/>
        </a:p>
      </dgm:t>
    </dgm:pt>
    <dgm:pt modelId="{81730A35-6EDE-4FD2-B56D-D0DCFA25D8BB}" type="sibTrans" cxnId="{8B61930E-6BB6-4977-8218-819C7BC1D537}">
      <dgm:prSet/>
      <dgm:spPr/>
      <dgm:t>
        <a:bodyPr/>
        <a:lstStyle/>
        <a:p>
          <a:endParaRPr lang="cs-CZ"/>
        </a:p>
      </dgm:t>
    </dgm:pt>
    <dgm:pt modelId="{44076045-7E5A-4E59-B641-3B319E4956FD}">
      <dgm:prSet phldrT="[Text]"/>
      <dgm:spPr/>
      <dgm:t>
        <a:bodyPr/>
        <a:lstStyle/>
        <a:p>
          <a:r>
            <a:rPr lang="cs-CZ" dirty="0" smtClean="0"/>
            <a:t>Bruntál</a:t>
          </a:r>
          <a:endParaRPr lang="cs-CZ" dirty="0"/>
        </a:p>
      </dgm:t>
    </dgm:pt>
    <dgm:pt modelId="{A95CD68F-1376-4D26-934D-410A68C4370D}" type="parTrans" cxnId="{A408AF0F-B9DD-4AE5-A336-A45D09B33241}">
      <dgm:prSet/>
      <dgm:spPr/>
      <dgm:t>
        <a:bodyPr/>
        <a:lstStyle/>
        <a:p>
          <a:endParaRPr lang="cs-CZ"/>
        </a:p>
      </dgm:t>
    </dgm:pt>
    <dgm:pt modelId="{C2A28F1D-6EA0-485A-9358-20735244D543}" type="sibTrans" cxnId="{A408AF0F-B9DD-4AE5-A336-A45D09B33241}">
      <dgm:prSet/>
      <dgm:spPr/>
      <dgm:t>
        <a:bodyPr/>
        <a:lstStyle/>
        <a:p>
          <a:endParaRPr lang="cs-CZ"/>
        </a:p>
      </dgm:t>
    </dgm:pt>
    <dgm:pt modelId="{F02E86CD-FE8C-4726-9671-48EAF9A7F02C}">
      <dgm:prSet phldrT="[Text]"/>
      <dgm:spPr/>
      <dgm:t>
        <a:bodyPr/>
        <a:lstStyle/>
        <a:p>
          <a:r>
            <a:rPr lang="cs-CZ" dirty="0" smtClean="0"/>
            <a:t>Porubský</a:t>
          </a:r>
          <a:endParaRPr lang="cs-CZ" dirty="0"/>
        </a:p>
      </dgm:t>
    </dgm:pt>
    <dgm:pt modelId="{A228C801-9DD0-4BD8-9B15-7F206A3C620B}" type="parTrans" cxnId="{91DF7FCA-0C83-4583-9E72-80A0D56B60AA}">
      <dgm:prSet/>
      <dgm:spPr/>
      <dgm:t>
        <a:bodyPr/>
        <a:lstStyle/>
        <a:p>
          <a:endParaRPr lang="cs-CZ"/>
        </a:p>
      </dgm:t>
    </dgm:pt>
    <dgm:pt modelId="{CF442891-3126-4E7C-BF14-7D0B60F8BED1}" type="sibTrans" cxnId="{91DF7FCA-0C83-4583-9E72-80A0D56B60AA}">
      <dgm:prSet/>
      <dgm:spPr/>
      <dgm:t>
        <a:bodyPr/>
        <a:lstStyle/>
        <a:p>
          <a:endParaRPr lang="cs-CZ"/>
        </a:p>
      </dgm:t>
    </dgm:pt>
    <dgm:pt modelId="{D76CDD00-1861-415A-9330-6C1A8286C62B}">
      <dgm:prSet phldrT="[Text]"/>
      <dgm:spPr/>
      <dgm:t>
        <a:bodyPr/>
        <a:lstStyle/>
        <a:p>
          <a:r>
            <a:rPr lang="cs-CZ" dirty="0" smtClean="0"/>
            <a:t>Velké Hoštice</a:t>
          </a:r>
          <a:endParaRPr lang="cs-CZ" dirty="0"/>
        </a:p>
      </dgm:t>
    </dgm:pt>
    <dgm:pt modelId="{6196EAC3-0D9B-47A8-A0DC-4F319DF37A87}" type="parTrans" cxnId="{574FD200-D5AF-4804-88BE-ECB79852257B}">
      <dgm:prSet/>
      <dgm:spPr/>
      <dgm:t>
        <a:bodyPr/>
        <a:lstStyle/>
        <a:p>
          <a:endParaRPr lang="cs-CZ"/>
        </a:p>
      </dgm:t>
    </dgm:pt>
    <dgm:pt modelId="{E5C014C8-D714-4770-8A0A-277287C3CA41}" type="sibTrans" cxnId="{574FD200-D5AF-4804-88BE-ECB79852257B}">
      <dgm:prSet/>
      <dgm:spPr/>
      <dgm:t>
        <a:bodyPr/>
        <a:lstStyle/>
        <a:p>
          <a:endParaRPr lang="cs-CZ"/>
        </a:p>
      </dgm:t>
    </dgm:pt>
    <dgm:pt modelId="{91E205ED-3F1D-4B3D-8301-0E4B59665713}">
      <dgm:prSet phldrT="[Text]"/>
      <dgm:spPr/>
      <dgm:t>
        <a:bodyPr/>
        <a:lstStyle/>
        <a:p>
          <a:r>
            <a:rPr lang="cs-CZ" dirty="0" smtClean="0"/>
            <a:t>Hrabyně</a:t>
          </a:r>
          <a:endParaRPr lang="cs-CZ" dirty="0"/>
        </a:p>
      </dgm:t>
    </dgm:pt>
    <dgm:pt modelId="{1867B75D-AF4C-4EC4-99FE-AF282966AFEF}" type="parTrans" cxnId="{DCCE2880-934A-45DF-9563-F54B8290F72F}">
      <dgm:prSet/>
      <dgm:spPr/>
      <dgm:t>
        <a:bodyPr/>
        <a:lstStyle/>
        <a:p>
          <a:endParaRPr lang="cs-CZ"/>
        </a:p>
      </dgm:t>
    </dgm:pt>
    <dgm:pt modelId="{067E331F-EF28-4987-B624-F162BBCC083B}" type="sibTrans" cxnId="{DCCE2880-934A-45DF-9563-F54B8290F72F}">
      <dgm:prSet/>
      <dgm:spPr/>
      <dgm:t>
        <a:bodyPr/>
        <a:lstStyle/>
        <a:p>
          <a:endParaRPr lang="cs-CZ"/>
        </a:p>
      </dgm:t>
    </dgm:pt>
    <dgm:pt modelId="{DE026570-FF27-452F-99D5-CC8047BC2091}">
      <dgm:prSet phldrT="[Text]"/>
      <dgm:spPr/>
      <dgm:t>
        <a:bodyPr/>
        <a:lstStyle/>
        <a:p>
          <a:r>
            <a:rPr lang="cs-CZ" dirty="0" smtClean="0"/>
            <a:t>Životice</a:t>
          </a:r>
          <a:endParaRPr lang="cs-CZ" dirty="0"/>
        </a:p>
      </dgm:t>
    </dgm:pt>
    <dgm:pt modelId="{C422E80D-D20E-43C3-8691-97CE82541502}" type="parTrans" cxnId="{C52BAA62-CCDE-4EEF-B1FC-5FC6F3A02246}">
      <dgm:prSet/>
      <dgm:spPr/>
      <dgm:t>
        <a:bodyPr/>
        <a:lstStyle/>
        <a:p>
          <a:endParaRPr lang="cs-CZ"/>
        </a:p>
      </dgm:t>
    </dgm:pt>
    <dgm:pt modelId="{3228B5F7-E41E-45FB-BB53-25A3A4FEC3F5}" type="sibTrans" cxnId="{C52BAA62-CCDE-4EEF-B1FC-5FC6F3A02246}">
      <dgm:prSet/>
      <dgm:spPr/>
      <dgm:t>
        <a:bodyPr/>
        <a:lstStyle/>
        <a:p>
          <a:endParaRPr lang="cs-CZ"/>
        </a:p>
      </dgm:t>
    </dgm:pt>
    <dgm:pt modelId="{239ECF2B-A418-40F8-BE75-D5549E487AB4}">
      <dgm:prSet phldrT="[Text]"/>
      <dgm:spPr/>
      <dgm:t>
        <a:bodyPr/>
        <a:lstStyle/>
        <a:p>
          <a:r>
            <a:rPr lang="cs-CZ" dirty="0" smtClean="0"/>
            <a:t>Bludovice</a:t>
          </a:r>
          <a:endParaRPr lang="cs-CZ" dirty="0"/>
        </a:p>
      </dgm:t>
    </dgm:pt>
    <dgm:pt modelId="{975434C8-D8E0-44DD-9ACF-03130B8084C5}" type="parTrans" cxnId="{F8E93F4F-BD45-41F3-9C05-51DC498BB139}">
      <dgm:prSet/>
      <dgm:spPr/>
      <dgm:t>
        <a:bodyPr/>
        <a:lstStyle/>
        <a:p>
          <a:endParaRPr lang="cs-CZ"/>
        </a:p>
      </dgm:t>
    </dgm:pt>
    <dgm:pt modelId="{4DCCE113-1A73-4F56-9C55-CB5B18BDE8B0}" type="sibTrans" cxnId="{F8E93F4F-BD45-41F3-9C05-51DC498BB139}">
      <dgm:prSet/>
      <dgm:spPr/>
      <dgm:t>
        <a:bodyPr/>
        <a:lstStyle/>
        <a:p>
          <a:endParaRPr lang="cs-CZ"/>
        </a:p>
      </dgm:t>
    </dgm:pt>
    <dgm:pt modelId="{A4A0B31A-7596-421B-9509-539CEC9729FA}">
      <dgm:prSet phldrT="[Text]"/>
      <dgm:spPr/>
      <dgm:t>
        <a:bodyPr/>
        <a:lstStyle/>
        <a:p>
          <a:r>
            <a:rPr lang="cs-CZ" dirty="0" smtClean="0"/>
            <a:t>Kunín</a:t>
          </a:r>
          <a:endParaRPr lang="cs-CZ" dirty="0"/>
        </a:p>
      </dgm:t>
    </dgm:pt>
    <dgm:pt modelId="{D8002238-B70D-4308-AE10-B4F9AF2BE8B3}" type="parTrans" cxnId="{69344DC6-6E63-4887-B831-FC6382907AFD}">
      <dgm:prSet/>
      <dgm:spPr/>
      <dgm:t>
        <a:bodyPr/>
        <a:lstStyle/>
        <a:p>
          <a:endParaRPr lang="cs-CZ"/>
        </a:p>
      </dgm:t>
    </dgm:pt>
    <dgm:pt modelId="{2D521875-C05F-4A3F-A05B-A50F3BED483C}" type="sibTrans" cxnId="{69344DC6-6E63-4887-B831-FC6382907AFD}">
      <dgm:prSet/>
      <dgm:spPr/>
      <dgm:t>
        <a:bodyPr/>
        <a:lstStyle/>
        <a:p>
          <a:endParaRPr lang="cs-CZ"/>
        </a:p>
      </dgm:t>
    </dgm:pt>
    <dgm:pt modelId="{5A5EC685-1FEC-4E22-82D3-BDBB7C7E63E2}">
      <dgm:prSet phldrT="[Text]"/>
      <dgm:spPr/>
      <dgm:t>
        <a:bodyPr/>
        <a:lstStyle/>
        <a:p>
          <a:r>
            <a:rPr lang="cs-CZ" dirty="0" smtClean="0"/>
            <a:t>Fryštát</a:t>
          </a:r>
          <a:endParaRPr lang="cs-CZ" dirty="0"/>
        </a:p>
      </dgm:t>
    </dgm:pt>
    <dgm:pt modelId="{B744B67D-A530-43E3-A66D-5C6CCB277AE5}" type="parTrans" cxnId="{209D3ABF-5A7D-4453-9809-51F524867271}">
      <dgm:prSet/>
      <dgm:spPr/>
      <dgm:t>
        <a:bodyPr/>
        <a:lstStyle/>
        <a:p>
          <a:endParaRPr lang="cs-CZ"/>
        </a:p>
      </dgm:t>
    </dgm:pt>
    <dgm:pt modelId="{B8BF0293-67F9-4BA2-80A0-315874112D50}" type="sibTrans" cxnId="{209D3ABF-5A7D-4453-9809-51F524867271}">
      <dgm:prSet/>
      <dgm:spPr/>
      <dgm:t>
        <a:bodyPr/>
        <a:lstStyle/>
        <a:p>
          <a:endParaRPr lang="cs-CZ"/>
        </a:p>
      </dgm:t>
    </dgm:pt>
    <dgm:pt modelId="{342D9B6A-935E-4D1E-8F68-3BF20167F674}" type="pres">
      <dgm:prSet presAssocID="{015976C5-533A-4007-810A-92B75D7B17D9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BE4D29B1-6301-413E-9EE4-4385E28B33F0}" type="pres">
      <dgm:prSet presAssocID="{5533BEFA-1BEA-4553-A369-FC4CC3C21BC9}" presName="compNode" presStyleCnt="0"/>
      <dgm:spPr/>
    </dgm:pt>
    <dgm:pt modelId="{BDD070E4-271F-43FE-89DA-BD5CEEC845F0}" type="pres">
      <dgm:prSet presAssocID="{5533BEFA-1BEA-4553-A369-FC4CC3C21BC9}" presName="dummyConnPt" presStyleCnt="0"/>
      <dgm:spPr/>
    </dgm:pt>
    <dgm:pt modelId="{B16D0B61-F5E5-4C43-8497-11406EDDB32E}" type="pres">
      <dgm:prSet presAssocID="{5533BEFA-1BEA-4553-A369-FC4CC3C21BC9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D98D63-304F-4948-8A70-102FB9D72FE0}" type="pres">
      <dgm:prSet presAssocID="{81730A35-6EDE-4FD2-B56D-D0DCFA25D8BB}" presName="sibTrans" presStyleLbl="bgSibTrans2D1" presStyleIdx="0" presStyleCnt="8"/>
      <dgm:spPr/>
      <dgm:t>
        <a:bodyPr/>
        <a:lstStyle/>
        <a:p>
          <a:endParaRPr lang="cs-CZ"/>
        </a:p>
      </dgm:t>
    </dgm:pt>
    <dgm:pt modelId="{4C21FCD3-7E74-4FA4-939A-4AF04D29EF49}" type="pres">
      <dgm:prSet presAssocID="{44076045-7E5A-4E59-B641-3B319E4956FD}" presName="compNode" presStyleCnt="0"/>
      <dgm:spPr/>
    </dgm:pt>
    <dgm:pt modelId="{B4080225-1342-4E39-8631-2210AC17BD48}" type="pres">
      <dgm:prSet presAssocID="{44076045-7E5A-4E59-B641-3B319E4956FD}" presName="dummyConnPt" presStyleCnt="0"/>
      <dgm:spPr/>
    </dgm:pt>
    <dgm:pt modelId="{CE604877-67D9-47C7-A027-F3A9FE6EC9E3}" type="pres">
      <dgm:prSet presAssocID="{44076045-7E5A-4E59-B641-3B319E4956F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243271-A7CE-44DE-B747-9F8FCDB880F7}" type="pres">
      <dgm:prSet presAssocID="{C2A28F1D-6EA0-485A-9358-20735244D543}" presName="sibTrans" presStyleLbl="bgSibTrans2D1" presStyleIdx="1" presStyleCnt="8"/>
      <dgm:spPr/>
      <dgm:t>
        <a:bodyPr/>
        <a:lstStyle/>
        <a:p>
          <a:endParaRPr lang="cs-CZ"/>
        </a:p>
      </dgm:t>
    </dgm:pt>
    <dgm:pt modelId="{3309D90C-9C13-4586-9130-A9C2E5C1972C}" type="pres">
      <dgm:prSet presAssocID="{F02E86CD-FE8C-4726-9671-48EAF9A7F02C}" presName="compNode" presStyleCnt="0"/>
      <dgm:spPr/>
    </dgm:pt>
    <dgm:pt modelId="{661324E6-B10D-4163-A06C-AB7DC54F27AB}" type="pres">
      <dgm:prSet presAssocID="{F02E86CD-FE8C-4726-9671-48EAF9A7F02C}" presName="dummyConnPt" presStyleCnt="0"/>
      <dgm:spPr/>
    </dgm:pt>
    <dgm:pt modelId="{F49E4488-49C8-4A1A-9BD6-C220037B9991}" type="pres">
      <dgm:prSet presAssocID="{F02E86CD-FE8C-4726-9671-48EAF9A7F02C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E167E0-9262-4A6A-8963-D7B1C58CE575}" type="pres">
      <dgm:prSet presAssocID="{CF442891-3126-4E7C-BF14-7D0B60F8BED1}" presName="sibTrans" presStyleLbl="bgSibTrans2D1" presStyleIdx="2" presStyleCnt="8"/>
      <dgm:spPr/>
      <dgm:t>
        <a:bodyPr/>
        <a:lstStyle/>
        <a:p>
          <a:endParaRPr lang="cs-CZ"/>
        </a:p>
      </dgm:t>
    </dgm:pt>
    <dgm:pt modelId="{F037E622-367B-4E67-8B3C-4EB5838DEE86}" type="pres">
      <dgm:prSet presAssocID="{D76CDD00-1861-415A-9330-6C1A8286C62B}" presName="compNode" presStyleCnt="0"/>
      <dgm:spPr/>
    </dgm:pt>
    <dgm:pt modelId="{D7C76D6A-0C07-4666-86C5-6E4CA8430DF7}" type="pres">
      <dgm:prSet presAssocID="{D76CDD00-1861-415A-9330-6C1A8286C62B}" presName="dummyConnPt" presStyleCnt="0"/>
      <dgm:spPr/>
    </dgm:pt>
    <dgm:pt modelId="{37AFDE09-F8AD-4FCD-B22D-3C7D8CA0ED99}" type="pres">
      <dgm:prSet presAssocID="{D76CDD00-1861-415A-9330-6C1A8286C62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4D3C5A-2548-4945-A596-4A97DC2BA8C5}" type="pres">
      <dgm:prSet presAssocID="{E5C014C8-D714-4770-8A0A-277287C3CA41}" presName="sibTrans" presStyleLbl="bgSibTrans2D1" presStyleIdx="3" presStyleCnt="8"/>
      <dgm:spPr/>
      <dgm:t>
        <a:bodyPr/>
        <a:lstStyle/>
        <a:p>
          <a:endParaRPr lang="cs-CZ"/>
        </a:p>
      </dgm:t>
    </dgm:pt>
    <dgm:pt modelId="{6A637989-5A1F-4AEA-A420-E19D29394070}" type="pres">
      <dgm:prSet presAssocID="{91E205ED-3F1D-4B3D-8301-0E4B59665713}" presName="compNode" presStyleCnt="0"/>
      <dgm:spPr/>
    </dgm:pt>
    <dgm:pt modelId="{B7FBD069-18EC-4E6B-9899-86B1D5792A78}" type="pres">
      <dgm:prSet presAssocID="{91E205ED-3F1D-4B3D-8301-0E4B59665713}" presName="dummyConnPt" presStyleCnt="0"/>
      <dgm:spPr/>
    </dgm:pt>
    <dgm:pt modelId="{21F16081-B27B-416A-B5C8-BE5C12C7D1AC}" type="pres">
      <dgm:prSet presAssocID="{91E205ED-3F1D-4B3D-8301-0E4B59665713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99096D-E793-4A9B-AED2-1F2D0C717DA5}" type="pres">
      <dgm:prSet presAssocID="{067E331F-EF28-4987-B624-F162BBCC083B}" presName="sibTrans" presStyleLbl="bgSibTrans2D1" presStyleIdx="4" presStyleCnt="8"/>
      <dgm:spPr/>
      <dgm:t>
        <a:bodyPr/>
        <a:lstStyle/>
        <a:p>
          <a:endParaRPr lang="cs-CZ"/>
        </a:p>
      </dgm:t>
    </dgm:pt>
    <dgm:pt modelId="{800CDE32-6F1F-4293-BA02-DFBC74BEA936}" type="pres">
      <dgm:prSet presAssocID="{DE026570-FF27-452F-99D5-CC8047BC2091}" presName="compNode" presStyleCnt="0"/>
      <dgm:spPr/>
    </dgm:pt>
    <dgm:pt modelId="{346E5BB9-A1AE-4417-AEB3-8242800588B1}" type="pres">
      <dgm:prSet presAssocID="{DE026570-FF27-452F-99D5-CC8047BC2091}" presName="dummyConnPt" presStyleCnt="0"/>
      <dgm:spPr/>
    </dgm:pt>
    <dgm:pt modelId="{3AEEADFC-68CE-4970-BDFA-B2C2551ADDF4}" type="pres">
      <dgm:prSet presAssocID="{DE026570-FF27-452F-99D5-CC8047BC2091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B91D05-F6BB-43E9-81EC-30A515EF6391}" type="pres">
      <dgm:prSet presAssocID="{3228B5F7-E41E-45FB-BB53-25A3A4FEC3F5}" presName="sibTrans" presStyleLbl="bgSibTrans2D1" presStyleIdx="5" presStyleCnt="8"/>
      <dgm:spPr/>
      <dgm:t>
        <a:bodyPr/>
        <a:lstStyle/>
        <a:p>
          <a:endParaRPr lang="cs-CZ"/>
        </a:p>
      </dgm:t>
    </dgm:pt>
    <dgm:pt modelId="{F806DB6A-4F46-4904-9CDE-77178C89CBE1}" type="pres">
      <dgm:prSet presAssocID="{239ECF2B-A418-40F8-BE75-D5549E487AB4}" presName="compNode" presStyleCnt="0"/>
      <dgm:spPr/>
    </dgm:pt>
    <dgm:pt modelId="{75D8AFD7-EEE2-42D5-A609-848D16455598}" type="pres">
      <dgm:prSet presAssocID="{239ECF2B-A418-40F8-BE75-D5549E487AB4}" presName="dummyConnPt" presStyleCnt="0"/>
      <dgm:spPr/>
    </dgm:pt>
    <dgm:pt modelId="{4CF48130-40C2-42E0-AB66-8AA3F63CBB9E}" type="pres">
      <dgm:prSet presAssocID="{239ECF2B-A418-40F8-BE75-D5549E487AB4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C3D55-2755-478B-BED1-1C70B491FDFC}" type="pres">
      <dgm:prSet presAssocID="{4DCCE113-1A73-4F56-9C55-CB5B18BDE8B0}" presName="sibTrans" presStyleLbl="bgSibTrans2D1" presStyleIdx="6" presStyleCnt="8"/>
      <dgm:spPr/>
      <dgm:t>
        <a:bodyPr/>
        <a:lstStyle/>
        <a:p>
          <a:endParaRPr lang="cs-CZ"/>
        </a:p>
      </dgm:t>
    </dgm:pt>
    <dgm:pt modelId="{B8C02D4C-06C6-4BF8-9AB1-DCFD8A1D871F}" type="pres">
      <dgm:prSet presAssocID="{A4A0B31A-7596-421B-9509-539CEC9729FA}" presName="compNode" presStyleCnt="0"/>
      <dgm:spPr/>
    </dgm:pt>
    <dgm:pt modelId="{8E551E27-4C2B-4BFA-A29D-E7C964B97688}" type="pres">
      <dgm:prSet presAssocID="{A4A0B31A-7596-421B-9509-539CEC9729FA}" presName="dummyConnPt" presStyleCnt="0"/>
      <dgm:spPr/>
    </dgm:pt>
    <dgm:pt modelId="{5ED97045-FF2A-4D36-9FB4-3C692911C025}" type="pres">
      <dgm:prSet presAssocID="{A4A0B31A-7596-421B-9509-539CEC9729FA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06BAEE-FEFA-4CEF-9B46-0F2B52C3C1D8}" type="pres">
      <dgm:prSet presAssocID="{2D521875-C05F-4A3F-A05B-A50F3BED483C}" presName="sibTrans" presStyleLbl="bgSibTrans2D1" presStyleIdx="7" presStyleCnt="8"/>
      <dgm:spPr/>
      <dgm:t>
        <a:bodyPr/>
        <a:lstStyle/>
        <a:p>
          <a:endParaRPr lang="cs-CZ"/>
        </a:p>
      </dgm:t>
    </dgm:pt>
    <dgm:pt modelId="{28C3869B-0B6A-409D-81E8-EE3E7166D014}" type="pres">
      <dgm:prSet presAssocID="{5A5EC685-1FEC-4E22-82D3-BDBB7C7E63E2}" presName="compNode" presStyleCnt="0"/>
      <dgm:spPr/>
    </dgm:pt>
    <dgm:pt modelId="{D952C45A-2861-4AAC-94B7-2D9A5DF5E5FD}" type="pres">
      <dgm:prSet presAssocID="{5A5EC685-1FEC-4E22-82D3-BDBB7C7E63E2}" presName="dummyConnPt" presStyleCnt="0"/>
      <dgm:spPr/>
    </dgm:pt>
    <dgm:pt modelId="{63704F8F-B23C-444C-87E8-C5D6DA3BEB38}" type="pres">
      <dgm:prSet presAssocID="{5A5EC685-1FEC-4E22-82D3-BDBB7C7E63E2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F5DAA3-D39B-40F4-BE6C-3B01B00528B6}" type="presOf" srcId="{44076045-7E5A-4E59-B641-3B319E4956FD}" destId="{CE604877-67D9-47C7-A027-F3A9FE6EC9E3}" srcOrd="0" destOrd="0" presId="urn:microsoft.com/office/officeart/2005/8/layout/bProcess4"/>
    <dgm:cxn modelId="{2685B727-3F13-488F-97E9-49A79EF2788E}" type="presOf" srcId="{5A5EC685-1FEC-4E22-82D3-BDBB7C7E63E2}" destId="{63704F8F-B23C-444C-87E8-C5D6DA3BEB38}" srcOrd="0" destOrd="0" presId="urn:microsoft.com/office/officeart/2005/8/layout/bProcess4"/>
    <dgm:cxn modelId="{C52BAA62-CCDE-4EEF-B1FC-5FC6F3A02246}" srcId="{015976C5-533A-4007-810A-92B75D7B17D9}" destId="{DE026570-FF27-452F-99D5-CC8047BC2091}" srcOrd="5" destOrd="0" parTransId="{C422E80D-D20E-43C3-8691-97CE82541502}" sibTransId="{3228B5F7-E41E-45FB-BB53-25A3A4FEC3F5}"/>
    <dgm:cxn modelId="{29EC32AA-AE1B-468A-A2B8-1C2A0CE51CD5}" type="presOf" srcId="{5533BEFA-1BEA-4553-A369-FC4CC3C21BC9}" destId="{B16D0B61-F5E5-4C43-8497-11406EDDB32E}" srcOrd="0" destOrd="0" presId="urn:microsoft.com/office/officeart/2005/8/layout/bProcess4"/>
    <dgm:cxn modelId="{0F4909A8-6194-4CE0-9EF7-6887566922C4}" type="presOf" srcId="{D76CDD00-1861-415A-9330-6C1A8286C62B}" destId="{37AFDE09-F8AD-4FCD-B22D-3C7D8CA0ED99}" srcOrd="0" destOrd="0" presId="urn:microsoft.com/office/officeart/2005/8/layout/bProcess4"/>
    <dgm:cxn modelId="{60D3C337-C0A9-4DE7-AF3E-B12E9A04270E}" type="presOf" srcId="{81730A35-6EDE-4FD2-B56D-D0DCFA25D8BB}" destId="{26D98D63-304F-4948-8A70-102FB9D72FE0}" srcOrd="0" destOrd="0" presId="urn:microsoft.com/office/officeart/2005/8/layout/bProcess4"/>
    <dgm:cxn modelId="{690E5900-A5E5-4596-9058-DB69D537A2C1}" type="presOf" srcId="{2D521875-C05F-4A3F-A05B-A50F3BED483C}" destId="{5E06BAEE-FEFA-4CEF-9B46-0F2B52C3C1D8}" srcOrd="0" destOrd="0" presId="urn:microsoft.com/office/officeart/2005/8/layout/bProcess4"/>
    <dgm:cxn modelId="{CEF3EEBD-8B9A-438A-B27A-4CE36B704306}" type="presOf" srcId="{CF442891-3126-4E7C-BF14-7D0B60F8BED1}" destId="{5FE167E0-9262-4A6A-8963-D7B1C58CE575}" srcOrd="0" destOrd="0" presId="urn:microsoft.com/office/officeart/2005/8/layout/bProcess4"/>
    <dgm:cxn modelId="{B83F515F-F40B-4169-B9CC-5EC0F9FBC220}" type="presOf" srcId="{4DCCE113-1A73-4F56-9C55-CB5B18BDE8B0}" destId="{73DC3D55-2755-478B-BED1-1C70B491FDFC}" srcOrd="0" destOrd="0" presId="urn:microsoft.com/office/officeart/2005/8/layout/bProcess4"/>
    <dgm:cxn modelId="{69344DC6-6E63-4887-B831-FC6382907AFD}" srcId="{015976C5-533A-4007-810A-92B75D7B17D9}" destId="{A4A0B31A-7596-421B-9509-539CEC9729FA}" srcOrd="7" destOrd="0" parTransId="{D8002238-B70D-4308-AE10-B4F9AF2BE8B3}" sibTransId="{2D521875-C05F-4A3F-A05B-A50F3BED483C}"/>
    <dgm:cxn modelId="{68EBE34C-E2DB-40A4-81E4-49F8D7D78B09}" type="presOf" srcId="{A4A0B31A-7596-421B-9509-539CEC9729FA}" destId="{5ED97045-FF2A-4D36-9FB4-3C692911C025}" srcOrd="0" destOrd="0" presId="urn:microsoft.com/office/officeart/2005/8/layout/bProcess4"/>
    <dgm:cxn modelId="{DCCE2880-934A-45DF-9563-F54B8290F72F}" srcId="{015976C5-533A-4007-810A-92B75D7B17D9}" destId="{91E205ED-3F1D-4B3D-8301-0E4B59665713}" srcOrd="4" destOrd="0" parTransId="{1867B75D-AF4C-4EC4-99FE-AF282966AFEF}" sibTransId="{067E331F-EF28-4987-B624-F162BBCC083B}"/>
    <dgm:cxn modelId="{A408AF0F-B9DD-4AE5-A336-A45D09B33241}" srcId="{015976C5-533A-4007-810A-92B75D7B17D9}" destId="{44076045-7E5A-4E59-B641-3B319E4956FD}" srcOrd="1" destOrd="0" parTransId="{A95CD68F-1376-4D26-934D-410A68C4370D}" sibTransId="{C2A28F1D-6EA0-485A-9358-20735244D543}"/>
    <dgm:cxn modelId="{C7CC68A6-3458-4EC8-8CE1-0C441A49CE5C}" type="presOf" srcId="{239ECF2B-A418-40F8-BE75-D5549E487AB4}" destId="{4CF48130-40C2-42E0-AB66-8AA3F63CBB9E}" srcOrd="0" destOrd="0" presId="urn:microsoft.com/office/officeart/2005/8/layout/bProcess4"/>
    <dgm:cxn modelId="{9D1E7628-2CD8-4AC9-81AE-99B621739392}" type="presOf" srcId="{015976C5-533A-4007-810A-92B75D7B17D9}" destId="{342D9B6A-935E-4D1E-8F68-3BF20167F674}" srcOrd="0" destOrd="0" presId="urn:microsoft.com/office/officeart/2005/8/layout/bProcess4"/>
    <dgm:cxn modelId="{204FA362-DC1B-46D9-8B13-BEB6083BA1C4}" type="presOf" srcId="{E5C014C8-D714-4770-8A0A-277287C3CA41}" destId="{314D3C5A-2548-4945-A596-4A97DC2BA8C5}" srcOrd="0" destOrd="0" presId="urn:microsoft.com/office/officeart/2005/8/layout/bProcess4"/>
    <dgm:cxn modelId="{209D3ABF-5A7D-4453-9809-51F524867271}" srcId="{015976C5-533A-4007-810A-92B75D7B17D9}" destId="{5A5EC685-1FEC-4E22-82D3-BDBB7C7E63E2}" srcOrd="8" destOrd="0" parTransId="{B744B67D-A530-43E3-A66D-5C6CCB277AE5}" sibTransId="{B8BF0293-67F9-4BA2-80A0-315874112D50}"/>
    <dgm:cxn modelId="{574FD200-D5AF-4804-88BE-ECB79852257B}" srcId="{015976C5-533A-4007-810A-92B75D7B17D9}" destId="{D76CDD00-1861-415A-9330-6C1A8286C62B}" srcOrd="3" destOrd="0" parTransId="{6196EAC3-0D9B-47A8-A0DC-4F319DF37A87}" sibTransId="{E5C014C8-D714-4770-8A0A-277287C3CA41}"/>
    <dgm:cxn modelId="{91DF7FCA-0C83-4583-9E72-80A0D56B60AA}" srcId="{015976C5-533A-4007-810A-92B75D7B17D9}" destId="{F02E86CD-FE8C-4726-9671-48EAF9A7F02C}" srcOrd="2" destOrd="0" parTransId="{A228C801-9DD0-4BD8-9B15-7F206A3C620B}" sibTransId="{CF442891-3126-4E7C-BF14-7D0B60F8BED1}"/>
    <dgm:cxn modelId="{136474BC-6DD6-437B-BD69-5EB267A55C66}" type="presOf" srcId="{C2A28F1D-6EA0-485A-9358-20735244D543}" destId="{B0243271-A7CE-44DE-B747-9F8FCDB880F7}" srcOrd="0" destOrd="0" presId="urn:microsoft.com/office/officeart/2005/8/layout/bProcess4"/>
    <dgm:cxn modelId="{0ABE69CD-A052-4D26-87BA-4A6249C4FFD8}" type="presOf" srcId="{91E205ED-3F1D-4B3D-8301-0E4B59665713}" destId="{21F16081-B27B-416A-B5C8-BE5C12C7D1AC}" srcOrd="0" destOrd="0" presId="urn:microsoft.com/office/officeart/2005/8/layout/bProcess4"/>
    <dgm:cxn modelId="{F8E93F4F-BD45-41F3-9C05-51DC498BB139}" srcId="{015976C5-533A-4007-810A-92B75D7B17D9}" destId="{239ECF2B-A418-40F8-BE75-D5549E487AB4}" srcOrd="6" destOrd="0" parTransId="{975434C8-D8E0-44DD-9ACF-03130B8084C5}" sibTransId="{4DCCE113-1A73-4F56-9C55-CB5B18BDE8B0}"/>
    <dgm:cxn modelId="{F41E564E-C021-4E53-817B-BA00F428ADB9}" type="presOf" srcId="{3228B5F7-E41E-45FB-BB53-25A3A4FEC3F5}" destId="{63B91D05-F6BB-43E9-81EC-30A515EF6391}" srcOrd="0" destOrd="0" presId="urn:microsoft.com/office/officeart/2005/8/layout/bProcess4"/>
    <dgm:cxn modelId="{2AF3798F-AE89-45DF-8314-4EEF674272FF}" type="presOf" srcId="{067E331F-EF28-4987-B624-F162BBCC083B}" destId="{7D99096D-E793-4A9B-AED2-1F2D0C717DA5}" srcOrd="0" destOrd="0" presId="urn:microsoft.com/office/officeart/2005/8/layout/bProcess4"/>
    <dgm:cxn modelId="{8B61930E-6BB6-4977-8218-819C7BC1D537}" srcId="{015976C5-533A-4007-810A-92B75D7B17D9}" destId="{5533BEFA-1BEA-4553-A369-FC4CC3C21BC9}" srcOrd="0" destOrd="0" parTransId="{BE2A3593-456E-4EED-B532-17BC21A3238B}" sibTransId="{81730A35-6EDE-4FD2-B56D-D0DCFA25D8BB}"/>
    <dgm:cxn modelId="{3FF31568-D0DD-4DE3-8348-DBD1E7F1AC2C}" type="presOf" srcId="{F02E86CD-FE8C-4726-9671-48EAF9A7F02C}" destId="{F49E4488-49C8-4A1A-9BD6-C220037B9991}" srcOrd="0" destOrd="0" presId="urn:microsoft.com/office/officeart/2005/8/layout/bProcess4"/>
    <dgm:cxn modelId="{BCBAE1E8-0218-4278-912B-128C6EEB9F8E}" type="presOf" srcId="{DE026570-FF27-452F-99D5-CC8047BC2091}" destId="{3AEEADFC-68CE-4970-BDFA-B2C2551ADDF4}" srcOrd="0" destOrd="0" presId="urn:microsoft.com/office/officeart/2005/8/layout/bProcess4"/>
    <dgm:cxn modelId="{5ACC300C-7EAF-4250-B4FC-67F64FDD8F28}" type="presParOf" srcId="{342D9B6A-935E-4D1E-8F68-3BF20167F674}" destId="{BE4D29B1-6301-413E-9EE4-4385E28B33F0}" srcOrd="0" destOrd="0" presId="urn:microsoft.com/office/officeart/2005/8/layout/bProcess4"/>
    <dgm:cxn modelId="{40687869-6DD1-4B16-9860-8D8885A717B0}" type="presParOf" srcId="{BE4D29B1-6301-413E-9EE4-4385E28B33F0}" destId="{BDD070E4-271F-43FE-89DA-BD5CEEC845F0}" srcOrd="0" destOrd="0" presId="urn:microsoft.com/office/officeart/2005/8/layout/bProcess4"/>
    <dgm:cxn modelId="{C2107C42-C60A-4CD1-B294-46F5CB1C0DD7}" type="presParOf" srcId="{BE4D29B1-6301-413E-9EE4-4385E28B33F0}" destId="{B16D0B61-F5E5-4C43-8497-11406EDDB32E}" srcOrd="1" destOrd="0" presId="urn:microsoft.com/office/officeart/2005/8/layout/bProcess4"/>
    <dgm:cxn modelId="{F95D26AF-D63F-433B-B78E-EDFFA9EF80C0}" type="presParOf" srcId="{342D9B6A-935E-4D1E-8F68-3BF20167F674}" destId="{26D98D63-304F-4948-8A70-102FB9D72FE0}" srcOrd="1" destOrd="0" presId="urn:microsoft.com/office/officeart/2005/8/layout/bProcess4"/>
    <dgm:cxn modelId="{3ABA53E9-773C-4979-B70F-7FB8DC2E535F}" type="presParOf" srcId="{342D9B6A-935E-4D1E-8F68-3BF20167F674}" destId="{4C21FCD3-7E74-4FA4-939A-4AF04D29EF49}" srcOrd="2" destOrd="0" presId="urn:microsoft.com/office/officeart/2005/8/layout/bProcess4"/>
    <dgm:cxn modelId="{3A6A2EB9-9593-4EE6-9B38-2641C8A4407A}" type="presParOf" srcId="{4C21FCD3-7E74-4FA4-939A-4AF04D29EF49}" destId="{B4080225-1342-4E39-8631-2210AC17BD48}" srcOrd="0" destOrd="0" presId="urn:microsoft.com/office/officeart/2005/8/layout/bProcess4"/>
    <dgm:cxn modelId="{37F384C3-BBDB-499E-8395-6AB6B6C5C553}" type="presParOf" srcId="{4C21FCD3-7E74-4FA4-939A-4AF04D29EF49}" destId="{CE604877-67D9-47C7-A027-F3A9FE6EC9E3}" srcOrd="1" destOrd="0" presId="urn:microsoft.com/office/officeart/2005/8/layout/bProcess4"/>
    <dgm:cxn modelId="{91AFB723-DA26-4C6E-92C0-EF96CADBA103}" type="presParOf" srcId="{342D9B6A-935E-4D1E-8F68-3BF20167F674}" destId="{B0243271-A7CE-44DE-B747-9F8FCDB880F7}" srcOrd="3" destOrd="0" presId="urn:microsoft.com/office/officeart/2005/8/layout/bProcess4"/>
    <dgm:cxn modelId="{7D986E70-33EE-468D-94B9-587AC74B60E2}" type="presParOf" srcId="{342D9B6A-935E-4D1E-8F68-3BF20167F674}" destId="{3309D90C-9C13-4586-9130-A9C2E5C1972C}" srcOrd="4" destOrd="0" presId="urn:microsoft.com/office/officeart/2005/8/layout/bProcess4"/>
    <dgm:cxn modelId="{54C5B84C-81A0-4430-9B41-E5E6284CFB36}" type="presParOf" srcId="{3309D90C-9C13-4586-9130-A9C2E5C1972C}" destId="{661324E6-B10D-4163-A06C-AB7DC54F27AB}" srcOrd="0" destOrd="0" presId="urn:microsoft.com/office/officeart/2005/8/layout/bProcess4"/>
    <dgm:cxn modelId="{143CF85C-4669-4008-969C-7BF14162FA1C}" type="presParOf" srcId="{3309D90C-9C13-4586-9130-A9C2E5C1972C}" destId="{F49E4488-49C8-4A1A-9BD6-C220037B9991}" srcOrd="1" destOrd="0" presId="urn:microsoft.com/office/officeart/2005/8/layout/bProcess4"/>
    <dgm:cxn modelId="{A89E8322-EA24-43FB-9B26-5D50ADD04A6E}" type="presParOf" srcId="{342D9B6A-935E-4D1E-8F68-3BF20167F674}" destId="{5FE167E0-9262-4A6A-8963-D7B1C58CE575}" srcOrd="5" destOrd="0" presId="urn:microsoft.com/office/officeart/2005/8/layout/bProcess4"/>
    <dgm:cxn modelId="{2C7CB162-E325-4A7A-B061-1D990445981B}" type="presParOf" srcId="{342D9B6A-935E-4D1E-8F68-3BF20167F674}" destId="{F037E622-367B-4E67-8B3C-4EB5838DEE86}" srcOrd="6" destOrd="0" presId="urn:microsoft.com/office/officeart/2005/8/layout/bProcess4"/>
    <dgm:cxn modelId="{E5B7F1FD-796D-47B6-B190-AD3409D0D7BE}" type="presParOf" srcId="{F037E622-367B-4E67-8B3C-4EB5838DEE86}" destId="{D7C76D6A-0C07-4666-86C5-6E4CA8430DF7}" srcOrd="0" destOrd="0" presId="urn:microsoft.com/office/officeart/2005/8/layout/bProcess4"/>
    <dgm:cxn modelId="{FC340A65-4201-4356-BA95-1E1303E96EC5}" type="presParOf" srcId="{F037E622-367B-4E67-8B3C-4EB5838DEE86}" destId="{37AFDE09-F8AD-4FCD-B22D-3C7D8CA0ED99}" srcOrd="1" destOrd="0" presId="urn:microsoft.com/office/officeart/2005/8/layout/bProcess4"/>
    <dgm:cxn modelId="{1A2F0984-F208-4757-88DE-A267B583BDE0}" type="presParOf" srcId="{342D9B6A-935E-4D1E-8F68-3BF20167F674}" destId="{314D3C5A-2548-4945-A596-4A97DC2BA8C5}" srcOrd="7" destOrd="0" presId="urn:microsoft.com/office/officeart/2005/8/layout/bProcess4"/>
    <dgm:cxn modelId="{1C6D3B20-B211-4EF9-8DCC-8CC90FDCFBC8}" type="presParOf" srcId="{342D9B6A-935E-4D1E-8F68-3BF20167F674}" destId="{6A637989-5A1F-4AEA-A420-E19D29394070}" srcOrd="8" destOrd="0" presId="urn:microsoft.com/office/officeart/2005/8/layout/bProcess4"/>
    <dgm:cxn modelId="{EFBE384F-5898-4BFD-B091-2D9E64B444F7}" type="presParOf" srcId="{6A637989-5A1F-4AEA-A420-E19D29394070}" destId="{B7FBD069-18EC-4E6B-9899-86B1D5792A78}" srcOrd="0" destOrd="0" presId="urn:microsoft.com/office/officeart/2005/8/layout/bProcess4"/>
    <dgm:cxn modelId="{1DFAE7CD-31AB-4A00-8A78-6668877F55C1}" type="presParOf" srcId="{6A637989-5A1F-4AEA-A420-E19D29394070}" destId="{21F16081-B27B-416A-B5C8-BE5C12C7D1AC}" srcOrd="1" destOrd="0" presId="urn:microsoft.com/office/officeart/2005/8/layout/bProcess4"/>
    <dgm:cxn modelId="{9ECD1537-FB3C-4F59-86FD-1C717C19A02B}" type="presParOf" srcId="{342D9B6A-935E-4D1E-8F68-3BF20167F674}" destId="{7D99096D-E793-4A9B-AED2-1F2D0C717DA5}" srcOrd="9" destOrd="0" presId="urn:microsoft.com/office/officeart/2005/8/layout/bProcess4"/>
    <dgm:cxn modelId="{0C7D434B-FD35-4324-B4E4-19F8B162A0B7}" type="presParOf" srcId="{342D9B6A-935E-4D1E-8F68-3BF20167F674}" destId="{800CDE32-6F1F-4293-BA02-DFBC74BEA936}" srcOrd="10" destOrd="0" presId="urn:microsoft.com/office/officeart/2005/8/layout/bProcess4"/>
    <dgm:cxn modelId="{8E14EF55-8142-4BDA-9E50-931B157FF374}" type="presParOf" srcId="{800CDE32-6F1F-4293-BA02-DFBC74BEA936}" destId="{346E5BB9-A1AE-4417-AEB3-8242800588B1}" srcOrd="0" destOrd="0" presId="urn:microsoft.com/office/officeart/2005/8/layout/bProcess4"/>
    <dgm:cxn modelId="{94F31361-40A5-4FEC-B52D-7F0D9A77EDCE}" type="presParOf" srcId="{800CDE32-6F1F-4293-BA02-DFBC74BEA936}" destId="{3AEEADFC-68CE-4970-BDFA-B2C2551ADDF4}" srcOrd="1" destOrd="0" presId="urn:microsoft.com/office/officeart/2005/8/layout/bProcess4"/>
    <dgm:cxn modelId="{F489C261-2DBC-4FA2-89A1-458AC7739F31}" type="presParOf" srcId="{342D9B6A-935E-4D1E-8F68-3BF20167F674}" destId="{63B91D05-F6BB-43E9-81EC-30A515EF6391}" srcOrd="11" destOrd="0" presId="urn:microsoft.com/office/officeart/2005/8/layout/bProcess4"/>
    <dgm:cxn modelId="{FF8F8739-9ABB-4D3B-B286-4C0CE3068513}" type="presParOf" srcId="{342D9B6A-935E-4D1E-8F68-3BF20167F674}" destId="{F806DB6A-4F46-4904-9CDE-77178C89CBE1}" srcOrd="12" destOrd="0" presId="urn:microsoft.com/office/officeart/2005/8/layout/bProcess4"/>
    <dgm:cxn modelId="{AB9AFE71-6D4D-4132-8194-9952C1087991}" type="presParOf" srcId="{F806DB6A-4F46-4904-9CDE-77178C89CBE1}" destId="{75D8AFD7-EEE2-42D5-A609-848D16455598}" srcOrd="0" destOrd="0" presId="urn:microsoft.com/office/officeart/2005/8/layout/bProcess4"/>
    <dgm:cxn modelId="{D5BC106B-DFBA-4E33-84F8-689B1B3D9098}" type="presParOf" srcId="{F806DB6A-4F46-4904-9CDE-77178C89CBE1}" destId="{4CF48130-40C2-42E0-AB66-8AA3F63CBB9E}" srcOrd="1" destOrd="0" presId="urn:microsoft.com/office/officeart/2005/8/layout/bProcess4"/>
    <dgm:cxn modelId="{EBDC289C-CDD4-4818-9E97-98286761F859}" type="presParOf" srcId="{342D9B6A-935E-4D1E-8F68-3BF20167F674}" destId="{73DC3D55-2755-478B-BED1-1C70B491FDFC}" srcOrd="13" destOrd="0" presId="urn:microsoft.com/office/officeart/2005/8/layout/bProcess4"/>
    <dgm:cxn modelId="{6F0FA40A-E11D-4666-95BB-7410794DD5CA}" type="presParOf" srcId="{342D9B6A-935E-4D1E-8F68-3BF20167F674}" destId="{B8C02D4C-06C6-4BF8-9AB1-DCFD8A1D871F}" srcOrd="14" destOrd="0" presId="urn:microsoft.com/office/officeart/2005/8/layout/bProcess4"/>
    <dgm:cxn modelId="{04863A47-2EA3-4339-849A-535827683B7C}" type="presParOf" srcId="{B8C02D4C-06C6-4BF8-9AB1-DCFD8A1D871F}" destId="{8E551E27-4C2B-4BFA-A29D-E7C964B97688}" srcOrd="0" destOrd="0" presId="urn:microsoft.com/office/officeart/2005/8/layout/bProcess4"/>
    <dgm:cxn modelId="{F6B9B33C-663E-4CBE-9592-BF3EEF4A1375}" type="presParOf" srcId="{B8C02D4C-06C6-4BF8-9AB1-DCFD8A1D871F}" destId="{5ED97045-FF2A-4D36-9FB4-3C692911C025}" srcOrd="1" destOrd="0" presId="urn:microsoft.com/office/officeart/2005/8/layout/bProcess4"/>
    <dgm:cxn modelId="{F8D8F8A8-1C5B-4A7E-ADFE-5082259DD069}" type="presParOf" srcId="{342D9B6A-935E-4D1E-8F68-3BF20167F674}" destId="{5E06BAEE-FEFA-4CEF-9B46-0F2B52C3C1D8}" srcOrd="15" destOrd="0" presId="urn:microsoft.com/office/officeart/2005/8/layout/bProcess4"/>
    <dgm:cxn modelId="{88930189-550E-44C1-8D58-DAE560A7B39C}" type="presParOf" srcId="{342D9B6A-935E-4D1E-8F68-3BF20167F674}" destId="{28C3869B-0B6A-409D-81E8-EE3E7166D014}" srcOrd="16" destOrd="0" presId="urn:microsoft.com/office/officeart/2005/8/layout/bProcess4"/>
    <dgm:cxn modelId="{0547CF4F-18AD-4517-BD19-0E4BCC3E8C0B}" type="presParOf" srcId="{28C3869B-0B6A-409D-81E8-EE3E7166D014}" destId="{D952C45A-2861-4AAC-94B7-2D9A5DF5E5FD}" srcOrd="0" destOrd="0" presId="urn:microsoft.com/office/officeart/2005/8/layout/bProcess4"/>
    <dgm:cxn modelId="{696707C4-1393-4CA3-A29C-64BCC7CDA467}" type="presParOf" srcId="{28C3869B-0B6A-409D-81E8-EE3E7166D014}" destId="{63704F8F-B23C-444C-87E8-C5D6DA3BEB38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6EF704-A449-44AC-ABBB-70C82F8A358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BE036D-694E-4924-89C1-41322E4F4C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682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D5462-324D-4457-A3AC-408EE9C1BCA3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79386-0FF9-42F3-9BC0-7637C67529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775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D5462-324D-4457-A3AC-408EE9C1BCA3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79386-0FF9-42F3-9BC0-7637C67529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031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D5462-324D-4457-A3AC-408EE9C1BCA3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79386-0FF9-42F3-9BC0-7637C67529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287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D5462-324D-4457-A3AC-408EE9C1BCA3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79386-0FF9-42F3-9BC0-7637C67529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911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D5462-324D-4457-A3AC-408EE9C1BCA3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79386-0FF9-42F3-9BC0-7637C67529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97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D5462-324D-4457-A3AC-408EE9C1BCA3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79386-0FF9-42F3-9BC0-7637C67529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162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D5462-324D-4457-A3AC-408EE9C1BCA3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79386-0FF9-42F3-9BC0-7637C67529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454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D5462-324D-4457-A3AC-408EE9C1BCA3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79386-0FF9-42F3-9BC0-7637C67529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59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D5462-324D-4457-A3AC-408EE9C1BCA3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79386-0FF9-42F3-9BC0-7637C67529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510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D5462-324D-4457-A3AC-408EE9C1BCA3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79386-0FF9-42F3-9BC0-7637C67529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126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D5462-324D-4457-A3AC-408EE9C1BCA3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79386-0FF9-42F3-9BC0-7637C67529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372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00">
              <a:srgbClr val="00B050"/>
            </a:gs>
            <a:gs pos="46000">
              <a:schemeClr val="accent3">
                <a:lumMod val="60000"/>
                <a:lumOff val="40000"/>
              </a:schemeClr>
            </a:gs>
            <a:gs pos="100000">
              <a:schemeClr val="accent6">
                <a:lumMod val="7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9D5462-324D-4457-A3AC-408EE9C1BCA3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79386-0FF9-42F3-9BC0-7637C67529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2561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MORAVSKOSLEZSKÝ KRAJ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916633" y="2551837"/>
            <a:ext cx="539167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Název: VY_32_INOVACE_11_A_20_Moravskoslezský kraj</a:t>
            </a:r>
          </a:p>
          <a:p>
            <a:r>
              <a:rPr lang="cs-CZ" dirty="0" smtClean="0"/>
              <a:t>Téma:   Vlastivěda - Česká republika</a:t>
            </a:r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633" y="472514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6041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6087695"/>
              </p:ext>
            </p:extLst>
          </p:nvPr>
        </p:nvGraphicFramePr>
        <p:xfrm>
          <a:off x="1259632" y="1700808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republika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Moravskoslezský kraj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Pohoří, nížiny, vodstvo, průmysl,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města, lázně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zámek, hrad.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1471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MORAVSKOSLEZSKÝ KRAJ</a:t>
            </a:r>
            <a:endParaRPr lang="cs-CZ" dirty="0"/>
          </a:p>
        </p:txBody>
      </p:sp>
      <p:sp useBgFill="1"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Sídlo kraje: </a:t>
            </a:r>
            <a:r>
              <a:rPr lang="cs-CZ" dirty="0" smtClean="0"/>
              <a:t>Ostrava</a:t>
            </a:r>
          </a:p>
          <a:p>
            <a:pPr marL="0" indent="0">
              <a:buNone/>
            </a:pPr>
            <a:r>
              <a:rPr lang="cs-CZ" b="1" dirty="0" smtClean="0"/>
              <a:t>Pohoří:</a:t>
            </a:r>
          </a:p>
          <a:p>
            <a:pPr marL="0" indent="0">
              <a:buNone/>
            </a:pPr>
            <a:r>
              <a:rPr lang="cs-CZ" dirty="0" smtClean="0"/>
              <a:t>Moravskoslezské Beskydy</a:t>
            </a:r>
          </a:p>
          <a:p>
            <a:pPr marL="0" indent="0">
              <a:buNone/>
            </a:pPr>
            <a:r>
              <a:rPr lang="cs-CZ" dirty="0" smtClean="0"/>
              <a:t>Jeseníky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Nížiny</a:t>
            </a:r>
          </a:p>
          <a:p>
            <a:pPr marL="0" indent="0">
              <a:buNone/>
            </a:pPr>
            <a:r>
              <a:rPr lang="cs-CZ" dirty="0" smtClean="0"/>
              <a:t>Poodří</a:t>
            </a:r>
            <a:endParaRPr lang="cs-CZ" dirty="0"/>
          </a:p>
        </p:txBody>
      </p:sp>
      <p:pic>
        <p:nvPicPr>
          <p:cNvPr id="1027" name="Picture 3" descr="C:\Users\Simona\Pictures\2012-03-03 m\m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41" t="39395" r="8118" b="24040"/>
          <a:stretch/>
        </p:blipFill>
        <p:spPr bwMode="auto">
          <a:xfrm>
            <a:off x="5148064" y="1844824"/>
            <a:ext cx="3261823" cy="194848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1123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sz="4000" b="1" dirty="0" smtClean="0"/>
              <a:t>Řeky</a:t>
            </a:r>
            <a:endParaRPr lang="cs-CZ" sz="2800" b="1" dirty="0" smtClean="0"/>
          </a:p>
          <a:p>
            <a:pPr marL="0" indent="0">
              <a:buNone/>
            </a:pPr>
            <a:r>
              <a:rPr lang="cs-CZ" b="1" dirty="0" smtClean="0"/>
              <a:t>  Odra             Ostravice          Opava       Moravice             </a:t>
            </a:r>
          </a:p>
          <a:p>
            <a:pPr marL="0" indent="0">
              <a:buNone/>
            </a:pP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852936"/>
            <a:ext cx="7620000" cy="3433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4876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VODSTVO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476672"/>
            <a:ext cx="24965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Přehrady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3573016"/>
            <a:ext cx="21626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Slezská Harta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4080" y="692696"/>
            <a:ext cx="15161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Kružberk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892170"/>
            <a:ext cx="10567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Šance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99792" y="3573016"/>
            <a:ext cx="1501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Morávka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75856" y="1916832"/>
            <a:ext cx="1053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Baška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3068960"/>
            <a:ext cx="12089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Olešná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24365" y="4941168"/>
            <a:ext cx="1907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Žermanická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6047710"/>
            <a:ext cx="1323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Těrlicko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011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75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Textilní</a:t>
            </a:r>
            <a:r>
              <a:rPr lang="cs-CZ" dirty="0" smtClean="0"/>
              <a:t> - Krnov</a:t>
            </a:r>
          </a:p>
          <a:p>
            <a:pPr marL="0" indent="0">
              <a:buNone/>
            </a:pPr>
            <a:r>
              <a:rPr lang="cs-CZ" b="1" dirty="0" smtClean="0"/>
              <a:t>Strojírenský</a:t>
            </a:r>
            <a:r>
              <a:rPr lang="cs-CZ" dirty="0" smtClean="0"/>
              <a:t> - Havířov</a:t>
            </a:r>
          </a:p>
          <a:p>
            <a:pPr marL="0" indent="0">
              <a:buNone/>
            </a:pPr>
            <a:r>
              <a:rPr lang="cs-CZ" b="1" dirty="0" smtClean="0"/>
              <a:t>Potravinářský</a:t>
            </a:r>
            <a:r>
              <a:rPr lang="cs-CZ" dirty="0" smtClean="0"/>
              <a:t> - Krnov, Havířov</a:t>
            </a:r>
          </a:p>
          <a:p>
            <a:pPr marL="0" indent="0">
              <a:buNone/>
            </a:pPr>
            <a:r>
              <a:rPr lang="cs-CZ" b="1" dirty="0" smtClean="0"/>
              <a:t>Energetický</a:t>
            </a:r>
            <a:r>
              <a:rPr lang="cs-CZ" dirty="0" smtClean="0"/>
              <a:t> - Havířov, Ostrava, Karviná</a:t>
            </a:r>
          </a:p>
          <a:p>
            <a:pPr marL="0" indent="0">
              <a:buNone/>
            </a:pPr>
            <a:r>
              <a:rPr lang="cs-CZ" b="1" dirty="0" smtClean="0"/>
              <a:t>Železárny</a:t>
            </a:r>
            <a:r>
              <a:rPr lang="cs-CZ" dirty="0" smtClean="0"/>
              <a:t> - Vítkovice, Třinec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Ostravsko - karvinský revír</a:t>
            </a:r>
          </a:p>
          <a:p>
            <a:pPr marL="0" indent="0">
              <a:buNone/>
            </a:pPr>
            <a:r>
              <a:rPr lang="cs-CZ" dirty="0" smtClean="0"/>
              <a:t>- těžba černého uhlí</a:t>
            </a:r>
          </a:p>
          <a:p>
            <a:pPr marL="0" indent="0">
              <a:buNone/>
            </a:pPr>
            <a:r>
              <a:rPr lang="cs-CZ" dirty="0" smtClean="0"/>
              <a:t>- těžba zemního plynu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5214" y="3637919"/>
            <a:ext cx="2225824" cy="16693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5364088" y="4077072"/>
            <a:ext cx="78419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658" y="4941169"/>
            <a:ext cx="2288468" cy="15475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3635896" y="4149080"/>
            <a:ext cx="129614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801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21" presetClass="entr" presetSubtype="2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250"/>
                            </p:stCondLst>
                            <p:childTnLst>
                              <p:par>
                                <p:cTn id="39" presetID="21" presetClass="entr" presetSubtype="2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4500"/>
                            </p:stCondLst>
                            <p:childTnLst>
                              <p:par>
                                <p:cTn id="43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7250"/>
                            </p:stCondLst>
                            <p:childTnLst>
                              <p:par>
                                <p:cTn id="4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9250"/>
                            </p:stCondLst>
                            <p:childTnLst>
                              <p:par>
                                <p:cTn id="5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Ostrava</a:t>
            </a:r>
          </a:p>
          <a:p>
            <a:pPr marL="0" indent="0">
              <a:buNone/>
            </a:pPr>
            <a:r>
              <a:rPr lang="cs-CZ" dirty="0" smtClean="0"/>
              <a:t>Znečištěné životní prostředí a ovzduší.</a:t>
            </a:r>
          </a:p>
          <a:p>
            <a:pPr marL="0" indent="0">
              <a:buNone/>
            </a:pPr>
            <a:r>
              <a:rPr lang="cs-CZ" dirty="0" smtClean="0"/>
              <a:t>Minulost - těžba černého uhlí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hutě - železárny ve Vítkovicích</a:t>
            </a:r>
          </a:p>
          <a:p>
            <a:pPr>
              <a:buFontTx/>
              <a:buChar char="-"/>
            </a:pPr>
            <a:r>
              <a:rPr lang="cs-CZ" dirty="0" smtClean="0"/>
              <a:t>Hornické muzeum</a:t>
            </a:r>
          </a:p>
          <a:p>
            <a:pPr>
              <a:buFontTx/>
              <a:buChar char="-"/>
            </a:pPr>
            <a:r>
              <a:rPr lang="cs-CZ" dirty="0" smtClean="0"/>
              <a:t>divadlo Antonína Dvořáka</a:t>
            </a:r>
          </a:p>
          <a:p>
            <a:pPr>
              <a:buFontTx/>
              <a:buChar char="-"/>
            </a:pPr>
            <a:r>
              <a:rPr lang="cs-CZ" dirty="0" smtClean="0"/>
              <a:t>hvězdárna</a:t>
            </a:r>
          </a:p>
          <a:p>
            <a:pPr>
              <a:buFontTx/>
              <a:buChar char="-"/>
            </a:pPr>
            <a:r>
              <a:rPr lang="cs-CZ" dirty="0" smtClean="0"/>
              <a:t>ZOO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933056"/>
            <a:ext cx="1985797" cy="148934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229200"/>
            <a:ext cx="2916932" cy="112027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5292080" y="4581128"/>
            <a:ext cx="57606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699792" y="5422404"/>
            <a:ext cx="457200" cy="1668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8489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Opava</a:t>
            </a:r>
          </a:p>
          <a:p>
            <a:pPr marL="0" indent="0">
              <a:buNone/>
            </a:pPr>
            <a:r>
              <a:rPr lang="cs-CZ" dirty="0" smtClean="0"/>
              <a:t>- Kostel sv. Hedviky</a:t>
            </a:r>
          </a:p>
          <a:p>
            <a:pPr marL="0" indent="0">
              <a:buNone/>
            </a:pPr>
            <a:r>
              <a:rPr lang="cs-CZ" dirty="0" smtClean="0"/>
              <a:t>- věž Hláska</a:t>
            </a:r>
          </a:p>
          <a:p>
            <a:pPr marL="0" indent="0">
              <a:buNone/>
            </a:pPr>
            <a:r>
              <a:rPr lang="cs-CZ" b="1" dirty="0" smtClean="0"/>
              <a:t>Krnov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výroba nápojů Kofola</a:t>
            </a:r>
          </a:p>
          <a:p>
            <a:pPr marL="0" indent="0">
              <a:buNone/>
            </a:pPr>
            <a:r>
              <a:rPr lang="cs-CZ" dirty="0" smtClean="0"/>
              <a:t>- Krnovská synagoga</a:t>
            </a:r>
          </a:p>
          <a:p>
            <a:pPr marL="0" indent="0">
              <a:buNone/>
            </a:pPr>
            <a:r>
              <a:rPr lang="cs-CZ" b="1" dirty="0" smtClean="0"/>
              <a:t>Nový Jičín</a:t>
            </a:r>
          </a:p>
          <a:p>
            <a:pPr marL="0" indent="0">
              <a:buNone/>
            </a:pPr>
            <a:r>
              <a:rPr lang="cs-CZ" dirty="0" smtClean="0"/>
              <a:t>- čtvercové náměstí</a:t>
            </a:r>
          </a:p>
          <a:p>
            <a:pPr marL="0" indent="0">
              <a:buNone/>
            </a:pPr>
            <a:r>
              <a:rPr lang="cs-CZ" dirty="0" smtClean="0"/>
              <a:t>- dům Stará pošta</a:t>
            </a:r>
          </a:p>
          <a:p>
            <a:pPr marL="0" indent="0">
              <a:buNone/>
            </a:pPr>
            <a:r>
              <a:rPr lang="cs-CZ" b="1" dirty="0" smtClean="0"/>
              <a:t>Frýdek Místek</a:t>
            </a:r>
          </a:p>
          <a:p>
            <a:pPr marL="0" indent="0">
              <a:buNone/>
            </a:pPr>
            <a:r>
              <a:rPr lang="cs-CZ" b="1" dirty="0" smtClean="0"/>
              <a:t>Karviná</a:t>
            </a:r>
          </a:p>
          <a:p>
            <a:pPr marL="0" indent="0">
              <a:buNone/>
            </a:pPr>
            <a:r>
              <a:rPr lang="cs-CZ" b="1" dirty="0" smtClean="0"/>
              <a:t>Bohumín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980728"/>
            <a:ext cx="1436674" cy="19166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753345"/>
            <a:ext cx="1710268" cy="14893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602" y="3645024"/>
            <a:ext cx="1636384" cy="21818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3419872" y="1700808"/>
            <a:ext cx="1872208" cy="2382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563888" y="3498019"/>
            <a:ext cx="457200" cy="1470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275856" y="4735946"/>
            <a:ext cx="2376264" cy="1332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3930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5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175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3750"/>
                            </p:stCondLst>
                            <p:childTnLst>
                              <p:par>
                                <p:cTn id="5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5750"/>
                            </p:stCondLst>
                            <p:childTnLst>
                              <p:par>
                                <p:cTn id="58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8250"/>
                            </p:stCondLst>
                            <p:childTnLst>
                              <p:par>
                                <p:cTn id="75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1500"/>
                            </p:stCondLst>
                            <p:childTnLst>
                              <p:par>
                                <p:cTn id="8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3500"/>
                            </p:stCondLst>
                            <p:childTnLst>
                              <p:par>
                                <p:cTn id="8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5500"/>
                            </p:stCondLst>
                            <p:childTnLst>
                              <p:par>
                                <p:cTn id="93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8000"/>
                            </p:stCondLst>
                            <p:childTnLst>
                              <p:par>
                                <p:cTn id="110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0750"/>
                            </p:stCondLst>
                            <p:childTnLst>
                              <p:par>
                                <p:cTn id="116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3500"/>
                            </p:stCondLst>
                            <p:childTnLst>
                              <p:par>
                                <p:cTn id="122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Český Těšín</a:t>
            </a:r>
          </a:p>
          <a:p>
            <a:pPr marL="0" indent="0">
              <a:buNone/>
            </a:pPr>
            <a:r>
              <a:rPr lang="cs-CZ" b="1" dirty="0" smtClean="0"/>
              <a:t>Třinec</a:t>
            </a:r>
          </a:p>
          <a:p>
            <a:pPr marL="0" indent="0">
              <a:buNone/>
            </a:pPr>
            <a:r>
              <a:rPr lang="cs-CZ" b="1" dirty="0" smtClean="0"/>
              <a:t>Havířov</a:t>
            </a:r>
          </a:p>
          <a:p>
            <a:pPr marL="0" indent="0">
              <a:buNone/>
            </a:pPr>
            <a:r>
              <a:rPr lang="cs-CZ" b="1" dirty="0" err="1" smtClean="0"/>
              <a:t>Rešov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- vodopády</a:t>
            </a:r>
          </a:p>
          <a:p>
            <a:pPr marL="0" indent="0">
              <a:buNone/>
            </a:pPr>
            <a:r>
              <a:rPr lang="cs-CZ" b="1" dirty="0" smtClean="0"/>
              <a:t>Kopřivnice</a:t>
            </a:r>
          </a:p>
          <a:p>
            <a:pPr marL="0" indent="0">
              <a:buNone/>
            </a:pPr>
            <a:r>
              <a:rPr lang="cs-CZ" dirty="0" smtClean="0"/>
              <a:t>- Technické muzeum</a:t>
            </a:r>
          </a:p>
          <a:p>
            <a:pPr>
              <a:buFontTx/>
              <a:buChar char="-"/>
            </a:pPr>
            <a:r>
              <a:rPr lang="cs-CZ" dirty="0" smtClean="0"/>
              <a:t>automobilka Tatra</a:t>
            </a:r>
          </a:p>
          <a:p>
            <a:pPr marL="0" indent="0">
              <a:buNone/>
            </a:pPr>
            <a:r>
              <a:rPr lang="cs-CZ" b="1" dirty="0" smtClean="0"/>
              <a:t>Karlova Studánka</a:t>
            </a:r>
          </a:p>
          <a:p>
            <a:pPr>
              <a:buFontTx/>
              <a:buChar char="-"/>
            </a:pPr>
            <a:r>
              <a:rPr lang="cs-CZ" dirty="0" smtClean="0"/>
              <a:t>lázně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340768"/>
            <a:ext cx="3089920" cy="231744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321" y="3212976"/>
            <a:ext cx="2188561" cy="291808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483768" y="1772816"/>
            <a:ext cx="136815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483768" y="3658208"/>
            <a:ext cx="3312368" cy="4908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9540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 A TURISTICKÁ MÍSTA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2115096"/>
              </p:ext>
            </p:extLst>
          </p:nvPr>
        </p:nvGraphicFramePr>
        <p:xfrm>
          <a:off x="457200" y="2276872"/>
          <a:ext cx="8229600" cy="3849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419872" y="126876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Zámky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670369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 A TURISTICKÁ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Hrady</a:t>
            </a:r>
          </a:p>
          <a:p>
            <a:pPr marL="0" indent="0">
              <a:buNone/>
            </a:pPr>
            <a:r>
              <a:rPr lang="cs-CZ" dirty="0" smtClean="0"/>
              <a:t>            Sovinec                         Slezskoostravský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84984"/>
            <a:ext cx="3617979" cy="27134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237" y="3376316"/>
            <a:ext cx="3496203" cy="26221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2989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1) Která pohoří tvoří povrch tohoto kraje?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2) Vyjmenujte pět přehrad tohoto kraje.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3) Které řeky tímto krajem protékají?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4) V které oblasti se těží černé uhlí?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9939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5) Jaký průmysl zde můžete najít?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6) Co víte o městě Ostrava, Havířov a Karviná?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7) Ve kterém městě se vyrábí automobily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značky Tatra?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8) Které zámky a hrady můžete navštívit?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227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113126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Moravskoslezským krajem.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2)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34838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4055123"/>
              </p:ext>
            </p:extLst>
          </p:nvPr>
        </p:nvGraphicFramePr>
        <p:xfrm>
          <a:off x="899592" y="764704"/>
          <a:ext cx="7358114" cy="57157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http://cs.wikipedia.org/wiki/T%C5%99ineck%C3%A9_%C5%BEelez%C3%A1rny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http://cs.wikipedia.org/wiki/Ostrava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http://cs.wikipedia.org/wiki/Krnovsk%C3%A1_synagoga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http://cs.wikipedia.org/wiki/Star%C3%A1_po%C5%A1ta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http://cs.wikipedia.org/wiki/%C4%8Cesk%C3%BD_T%C4%9B%C5%A1%C3%Adn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http://cs.wikipedia.org/wiki/Re%C5%A1ovsk%C3%A9_vodop%C3%A1dy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http://cs.wikipedia.org/wiki/Hrad_Sovinec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http://cs.wikipedia.org/wiki/Slezskoostravsk%C3%BD_hrad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http://cs.wikipedia.org/wiki/Opava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http://cs.wikipedia.org/wiki/Hv%C4%9Bzd%C3%A1rna_a_planet%C3%A1rium_Johanna_Palisy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http://cs.wikipedia.org/wiki/V%C3%ADtkovice_%28Ostrava%29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14247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464</Words>
  <Application>Microsoft Office PowerPoint</Application>
  <PresentationFormat>Předvádění na obrazovce (4:3)</PresentationFormat>
  <Paragraphs>150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MORAVSKOSLEZSKÝ KRAJ</vt:lpstr>
      <vt:lpstr>Prezentace aplikace PowerPoint</vt:lpstr>
      <vt:lpstr>MORAVSKOSLEZSKÝ KRAJ</vt:lpstr>
      <vt:lpstr>VODSTVO</vt:lpstr>
      <vt:lpstr>VODSTVO</vt:lpstr>
      <vt:lpstr>PRŮMYSL</vt:lpstr>
      <vt:lpstr>MĚSTA</vt:lpstr>
      <vt:lpstr>MĚSTA</vt:lpstr>
      <vt:lpstr>MĚSTA</vt:lpstr>
      <vt:lpstr>PAMÁTKY A TURISTICKÁ MÍSTA</vt:lpstr>
      <vt:lpstr>PAMÁTKY A TURISTICKÁ MÍSTA</vt:lpstr>
      <vt:lpstr>Odpovězte na otázky:</vt:lpstr>
      <vt:lpstr>Odpovězte na otázky: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MORAVSKOSLEZSKÝ KRAJ</dc:title>
  <dc:creator>Simona</dc:creator>
  <cp:lastModifiedBy>Simona</cp:lastModifiedBy>
  <cp:revision>79</cp:revision>
  <dcterms:created xsi:type="dcterms:W3CDTF">2012-02-25T10:31:01Z</dcterms:created>
  <dcterms:modified xsi:type="dcterms:W3CDTF">2012-05-17T14:29:07Z</dcterms:modified>
</cp:coreProperties>
</file>