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4" r:id="rId12"/>
    <p:sldId id="296" r:id="rId13"/>
    <p:sldId id="300" r:id="rId14"/>
    <p:sldId id="297" r:id="rId15"/>
    <p:sldId id="299" r:id="rId16"/>
    <p:sldId id="280" r:id="rId17"/>
    <p:sldId id="257" r:id="rId18"/>
    <p:sldId id="283" r:id="rId19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67" d="100"/>
          <a:sy n="67" d="100"/>
        </p:scale>
        <p:origin x="-7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30327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VY_52_INOVACE_25_Praha - Řepy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1631216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lvl="0" algn="ctr"/>
            <a:r>
              <a:rPr lang="cs-CZ" sz="10000" b="1" dirty="0">
                <a:ln w="11430">
                  <a:solidFill>
                    <a:schemeClr val="accent5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Praha - Řepy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996" y="2564904"/>
            <a:ext cx="2897789" cy="386372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4283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479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3229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6377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30202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5858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5644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624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34241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4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5313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49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986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48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155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25048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47780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0346" y="2289604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</a:t>
            </a:r>
            <a:r>
              <a:rPr lang="cs-CZ" sz="1600" smtClean="0"/>
              <a:t>– </a:t>
            </a:r>
            <a:r>
              <a:rPr lang="cs-CZ" sz="1600" smtClean="0"/>
              <a:t>vytvořil </a:t>
            </a:r>
            <a:r>
              <a:rPr lang="cs-CZ" sz="1600" dirty="0" smtClean="0"/>
              <a:t>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134</TotalTime>
  <Words>43</Words>
  <Application>Microsoft Office PowerPoint</Application>
  <PresentationFormat>Předvádění na obrazovce (4:3)</PresentationFormat>
  <Paragraphs>12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vytvořil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 - Řepy</dc:title>
  <dc:creator>Mgr. Petr Dušek</dc:creator>
  <cp:lastModifiedBy>OEM</cp:lastModifiedBy>
  <cp:revision>23</cp:revision>
  <dcterms:created xsi:type="dcterms:W3CDTF">2011-09-01T18:31:16Z</dcterms:created>
  <dcterms:modified xsi:type="dcterms:W3CDTF">2012-06-27T08:46:08Z</dcterms:modified>
</cp:coreProperties>
</file>