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41"/>
  </p:notesMasterIdLst>
  <p:sldIdLst>
    <p:sldId id="282" r:id="rId2"/>
    <p:sldId id="279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94" r:id="rId13"/>
    <p:sldId id="295" r:id="rId14"/>
    <p:sldId id="296" r:id="rId15"/>
    <p:sldId id="297" r:id="rId16"/>
    <p:sldId id="298" r:id="rId17"/>
    <p:sldId id="299" r:id="rId18"/>
    <p:sldId id="300" r:id="rId19"/>
    <p:sldId id="301" r:id="rId20"/>
    <p:sldId id="302" r:id="rId21"/>
    <p:sldId id="303" r:id="rId22"/>
    <p:sldId id="304" r:id="rId23"/>
    <p:sldId id="305" r:id="rId24"/>
    <p:sldId id="306" r:id="rId25"/>
    <p:sldId id="307" r:id="rId26"/>
    <p:sldId id="308" r:id="rId27"/>
    <p:sldId id="309" r:id="rId28"/>
    <p:sldId id="310" r:id="rId29"/>
    <p:sldId id="311" r:id="rId30"/>
    <p:sldId id="312" r:id="rId31"/>
    <p:sldId id="313" r:id="rId32"/>
    <p:sldId id="314" r:id="rId33"/>
    <p:sldId id="315" r:id="rId34"/>
    <p:sldId id="316" r:id="rId35"/>
    <p:sldId id="317" r:id="rId36"/>
    <p:sldId id="318" r:id="rId37"/>
    <p:sldId id="280" r:id="rId38"/>
    <p:sldId id="257" r:id="rId39"/>
    <p:sldId id="283" r:id="rId40"/>
  </p:sldIdLst>
  <p:sldSz cx="9144000" cy="6858000" type="screen4x3"/>
  <p:notesSz cx="6858000" cy="9144000"/>
  <p:photoAlbum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 varScale="1">
        <p:scale>
          <a:sx n="67" d="100"/>
          <a:sy n="67" d="100"/>
        </p:scale>
        <p:origin x="-7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62515-277E-4E37-83D2-A886AA90DB7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8A6BC-1ED4-4B13-9621-8C5C007F6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990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798330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Zajímavá místa v České republice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VY_52_INOVACE_34_Štramberk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Petr Dušek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744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692696"/>
            <a:ext cx="7992888" cy="18620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11500" b="1" dirty="0">
                <a:ln w="11430"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0000"/>
                </a:solidFill>
                <a:effectLst>
                  <a:glow rad="63500">
                    <a:schemeClr val="accent4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Štramberk</a:t>
            </a:r>
            <a:endParaRPr lang="cs-CZ" sz="7200" b="1" dirty="0">
              <a:ln w="11430">
                <a:solidFill>
                  <a:schemeClr val="accent6">
                    <a:lumMod val="50000"/>
                  </a:schemeClr>
                </a:solidFill>
              </a:ln>
              <a:solidFill>
                <a:srgbClr val="FF0000"/>
              </a:solidFill>
              <a:effectLst>
                <a:glow rad="63500">
                  <a:schemeClr val="accent4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2583886"/>
            <a:ext cx="5117108" cy="383783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619672" y="4808185"/>
            <a:ext cx="20162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Mgr. Petr Dušek, </a:t>
            </a:r>
            <a:r>
              <a:rPr lang="cs-CZ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223460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53837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3750"/>
            <a:ext cx="9144000" cy="526891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85451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33342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49811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14316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19277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9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23925"/>
            <a:ext cx="9144000" cy="50085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80618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67794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98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57775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2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8150" y="0"/>
            <a:ext cx="57277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15514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27426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09819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0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75" y="0"/>
            <a:ext cx="763905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68602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35489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821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91661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8492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32268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38262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52444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87772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05001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64709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08080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59184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50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73238"/>
            <a:ext cx="9144000" cy="33115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5353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5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58838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6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4801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6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28911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7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5450"/>
            <a:ext cx="9144000" cy="600551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80101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7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19685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7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72760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78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75"/>
            <a:ext cx="9144000" cy="68516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2292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80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500" y="0"/>
            <a:ext cx="8255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31278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8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41303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620" y="2249153"/>
            <a:ext cx="3589353" cy="269201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67744" y="1268760"/>
            <a:ext cx="792088" cy="701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8416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NAJDĚTE TOTO MÍSTO NA MAPĚ ČESKÉ REPUBLIKY 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049" y="2249153"/>
            <a:ext cx="4559282" cy="268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533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92696"/>
            <a:ext cx="9115425" cy="53721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2400" y="3378746"/>
            <a:ext cx="864422" cy="648317"/>
          </a:xfrm>
          <a:prstGeom prst="ellipse">
            <a:avLst/>
          </a:prstGeom>
          <a:ln w="101600" cap="rnd">
            <a:solidFill>
              <a:srgbClr val="FF00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78930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3384376"/>
          </a:xfrm>
        </p:spPr>
        <p:txBody>
          <a:bodyPr/>
          <a:lstStyle/>
          <a:p>
            <a:pPr algn="l"/>
            <a:r>
              <a:rPr lang="cs-CZ" sz="1600" dirty="0" smtClean="0"/>
              <a:t>Použité materiály 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http://www.mesto-stramberk.cz/photos/zajimavosti/uii2.jpg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http://www.mesto-stramberk.cz/photos/zajimavosti/ucho.jpg</a:t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http://img5.ct24.cz/multimedia/images/27/2683/middle/268255.jpg</a:t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archiv </a:t>
            </a:r>
            <a:r>
              <a:rPr lang="cs-CZ" sz="1600" dirty="0" smtClean="0"/>
              <a:t>fotografií autora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mapa ČR </a:t>
            </a:r>
            <a:r>
              <a:rPr lang="cs-CZ" sz="1600" smtClean="0"/>
              <a:t>– </a:t>
            </a:r>
            <a:r>
              <a:rPr lang="cs-CZ" sz="1600" smtClean="0"/>
              <a:t>vytvořil </a:t>
            </a:r>
            <a:r>
              <a:rPr lang="cs-CZ" sz="1600" dirty="0" smtClean="0"/>
              <a:t>autor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932264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165</TotalTime>
  <Words>39</Words>
  <Application>Microsoft Office PowerPoint</Application>
  <PresentationFormat>Předvádění na obrazovce (4:3)</PresentationFormat>
  <Paragraphs>12</Paragraphs>
  <Slides>39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39</vt:i4>
      </vt:variant>
    </vt:vector>
  </HeadingPairs>
  <TitlesOfParts>
    <vt:vector size="4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 :  http://www.mesto-stramberk.cz/photos/zajimavosti/uii2.jpg  http://www.mesto-stramberk.cz/photos/zajimavosti/ucho.jpg  http://img5.ct24.cz/multimedia/images/27/2683/middle/268255.jpg  archiv fotografií autora  mapa ČR – vytvořil autor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Štramberk</dc:title>
  <dc:creator>Mgr. Petr Dušek</dc:creator>
  <cp:lastModifiedBy>OEM</cp:lastModifiedBy>
  <cp:revision>28</cp:revision>
  <dcterms:created xsi:type="dcterms:W3CDTF">2011-09-01T18:31:16Z</dcterms:created>
  <dcterms:modified xsi:type="dcterms:W3CDTF">2012-06-27T08:46:40Z</dcterms:modified>
</cp:coreProperties>
</file>