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50"/>
  </p:notesMasterIdLst>
  <p:sldIdLst>
    <p:sldId id="282" r:id="rId2"/>
    <p:sldId id="279" r:id="rId3"/>
    <p:sldId id="286" r:id="rId4"/>
    <p:sldId id="288" r:id="rId5"/>
    <p:sldId id="291" r:id="rId6"/>
    <p:sldId id="293" r:id="rId7"/>
    <p:sldId id="294" r:id="rId8"/>
    <p:sldId id="297" r:id="rId9"/>
    <p:sldId id="298" r:id="rId10"/>
    <p:sldId id="301" r:id="rId11"/>
    <p:sldId id="302" r:id="rId12"/>
    <p:sldId id="303" r:id="rId13"/>
    <p:sldId id="305" r:id="rId14"/>
    <p:sldId id="307" r:id="rId15"/>
    <p:sldId id="308" r:id="rId16"/>
    <p:sldId id="309" r:id="rId17"/>
    <p:sldId id="310" r:id="rId18"/>
    <p:sldId id="314" r:id="rId19"/>
    <p:sldId id="315" r:id="rId20"/>
    <p:sldId id="319" r:id="rId21"/>
    <p:sldId id="320" r:id="rId22"/>
    <p:sldId id="321" r:id="rId23"/>
    <p:sldId id="324" r:id="rId24"/>
    <p:sldId id="326" r:id="rId25"/>
    <p:sldId id="330" r:id="rId26"/>
    <p:sldId id="335" r:id="rId27"/>
    <p:sldId id="336" r:id="rId28"/>
    <p:sldId id="337" r:id="rId29"/>
    <p:sldId id="341" r:id="rId30"/>
    <p:sldId id="344" r:id="rId31"/>
    <p:sldId id="345" r:id="rId32"/>
    <p:sldId id="346" r:id="rId33"/>
    <p:sldId id="347" r:id="rId34"/>
    <p:sldId id="348" r:id="rId35"/>
    <p:sldId id="349" r:id="rId36"/>
    <p:sldId id="350" r:id="rId37"/>
    <p:sldId id="353" r:id="rId38"/>
    <p:sldId id="355" r:id="rId39"/>
    <p:sldId id="357" r:id="rId40"/>
    <p:sldId id="359" r:id="rId41"/>
    <p:sldId id="360" r:id="rId42"/>
    <p:sldId id="361" r:id="rId43"/>
    <p:sldId id="363" r:id="rId44"/>
    <p:sldId id="364" r:id="rId45"/>
    <p:sldId id="365" r:id="rId46"/>
    <p:sldId id="280" r:id="rId47"/>
    <p:sldId id="257" r:id="rId48"/>
    <p:sldId id="283" r:id="rId49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0" autoAdjust="0"/>
    <p:restoredTop sz="94660"/>
  </p:normalViewPr>
  <p:slideViewPr>
    <p:cSldViewPr>
      <p:cViewPr varScale="1">
        <p:scale>
          <a:sx n="87" d="100"/>
          <a:sy n="87" d="100"/>
        </p:scale>
        <p:origin x="-14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412777"/>
            <a:ext cx="3769801" cy="3470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1307132"/>
              </p:ext>
            </p:extLst>
          </p:nvPr>
        </p:nvGraphicFramePr>
        <p:xfrm>
          <a:off x="732264" y="490462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VY_52_INOVACE_10_</a:t>
                      </a:r>
                      <a:r>
                        <a:rPr lang="pt-BR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Liberec - botanická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        </a:t>
                      </a:r>
                      <a:r>
                        <a:rPr lang="pt-BR" sz="2000" b="1" smtClean="0">
                          <a:latin typeface="Times New Roman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pt-BR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zoologická zahrada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404664"/>
            <a:ext cx="7992888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pt-BR" sz="13800" b="1" dirty="0">
                <a:ln w="11430">
                  <a:solidFill>
                    <a:schemeClr val="accent3">
                      <a:lumMod val="75000"/>
                    </a:schemeClr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</a:rPr>
              <a:t>Liberec</a:t>
            </a:r>
            <a:r>
              <a:rPr lang="pt-BR" sz="60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pt-BR" sz="3200" b="1" dirty="0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pt-BR" sz="40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botanická a zoologická zahrada</a:t>
            </a:r>
            <a:endParaRPr lang="cs-CZ" sz="72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449748"/>
            <a:ext cx="3908772" cy="293158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6803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6239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1127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1574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7394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2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025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3781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6169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3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004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851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86963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1937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4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02808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4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6284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69131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2640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9233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7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886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8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17000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08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5657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1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40668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1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5066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101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4576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35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8204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35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3404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36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4293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3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6896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3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7193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38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7845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38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1750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38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7091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39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9024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39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7825"/>
            <a:ext cx="9144000" cy="61023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2909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39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4083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4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490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4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901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4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29693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42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726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4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2804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42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90067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432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0795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4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31431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204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996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90" y="2249153"/>
            <a:ext cx="388741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4194" y="1340768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smtClean="0"/>
              <a:t>– vytvořil </a:t>
            </a:r>
            <a:r>
              <a:rPr lang="cs-CZ" sz="1600" dirty="0" smtClean="0"/>
              <a:t>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143</TotalTime>
  <Words>49</Words>
  <Application>Microsoft Office PowerPoint</Application>
  <PresentationFormat>Předvádění na obrazovce (4:3)</PresentationFormat>
  <Paragraphs>12</Paragraphs>
  <Slides>48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48</vt:i4>
      </vt:variant>
    </vt:vector>
  </HeadingPairs>
  <TitlesOfParts>
    <vt:vector size="4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vytvořil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 - botanická a zoologická zahrada</dc:title>
  <dc:creator>Mgr. Petr Dušek</dc:creator>
  <cp:lastModifiedBy>OEM</cp:lastModifiedBy>
  <cp:revision>25</cp:revision>
  <dcterms:created xsi:type="dcterms:W3CDTF">2011-09-01T18:31:16Z</dcterms:created>
  <dcterms:modified xsi:type="dcterms:W3CDTF">2012-08-29T15:37:36Z</dcterms:modified>
</cp:coreProperties>
</file>