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0"/>
  </p:notesMasterIdLst>
  <p:sldIdLst>
    <p:sldId id="256" r:id="rId2"/>
    <p:sldId id="257" r:id="rId3"/>
    <p:sldId id="258" r:id="rId4"/>
    <p:sldId id="263" r:id="rId5"/>
    <p:sldId id="259" r:id="rId6"/>
    <p:sldId id="260" r:id="rId7"/>
    <p:sldId id="261" r:id="rId8"/>
    <p:sldId id="262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2" d="100"/>
          <a:sy n="72" d="100"/>
        </p:scale>
        <p:origin x="-414" y="34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Dolní Benešov, </a:t>
          </a:r>
          <a:r>
            <a:rPr lang="cs-CZ" sz="2000" dirty="0" err="1" smtClean="0"/>
            <a:t>přísp.organizace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Marta Rozsívalová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</a:t>
          </a:r>
          <a:r>
            <a:rPr lang="cs-CZ" sz="2000" dirty="0" err="1" smtClean="0"/>
            <a:t>Holiday</a:t>
          </a:r>
          <a:r>
            <a:rPr lang="cs-CZ" sz="2000" dirty="0" smtClean="0"/>
            <a:t> - minulé časy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 1.07/1.4.00/211262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</a:t>
          </a:r>
          <a:r>
            <a:rPr lang="cs-CZ" sz="2000" smtClean="0"/>
            <a:t>: VY_32_INOVACE_01_Angličtina </a:t>
          </a:r>
          <a:r>
            <a:rPr lang="cs-CZ" sz="2000" dirty="0" smtClean="0"/>
            <a:t>9.ročník</a:t>
          </a:r>
          <a:endParaRPr lang="cs-CZ" sz="2000" dirty="0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6CB2EB7-A84A-4C3B-B1F8-B64945E9A8BC}" type="presOf" srcId="{B651F6E3-6281-48DB-9319-2AEAFDAE7572}" destId="{6BB5E863-4638-4E1D-BFDE-399D028AC4ED}" srcOrd="1" destOrd="0" presId="urn:microsoft.com/office/officeart/2005/8/layout/target3"/>
    <dgm:cxn modelId="{5DD0C255-05E3-457D-AA75-3B4AC6C2360A}" type="presOf" srcId="{4C35D32F-0EAB-4CD7-82EE-45574DC2A586}" destId="{890E4F0B-2866-4A3F-A3C7-2A14B1797930}" srcOrd="1" destOrd="0" presId="urn:microsoft.com/office/officeart/2005/8/layout/target3"/>
    <dgm:cxn modelId="{F573D1F6-056D-4DE8-AC39-633E16CC7A72}" type="presOf" srcId="{D1B46980-6531-4606-95E6-44980827E919}" destId="{2BE915AB-18AA-4053-B92C-3BFC9ED204BB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5BACE06C-5B19-44BC-8EB7-C9DD106CBCEB}" type="presOf" srcId="{757F3AB3-0718-4624-B441-E567A8F0AB56}" destId="{333A1088-737F-45CB-B68E-254E46348037}" srcOrd="0" destOrd="0" presId="urn:microsoft.com/office/officeart/2005/8/layout/target3"/>
    <dgm:cxn modelId="{64B71374-4D24-4157-BD9F-4C9113327086}" type="presOf" srcId="{B651F6E3-6281-48DB-9319-2AEAFDAE7572}" destId="{619D679B-A015-4ECF-8348-D1034C574F40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5B481340-4999-4FC8-9CA9-A361E2E8212D}" type="presOf" srcId="{D1D4F407-5343-4D3F-B5B9-D407B03CAEB4}" destId="{D005CE8C-CC26-4C3E-AC11-E15060ECD759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A215AD77-030C-482A-8822-025F946EFB3D}" type="presOf" srcId="{D1D4F407-5343-4D3F-B5B9-D407B03CAEB4}" destId="{AED2198E-93D5-4001-81B4-73124B309672}" srcOrd="1" destOrd="0" presId="urn:microsoft.com/office/officeart/2005/8/layout/target3"/>
    <dgm:cxn modelId="{67340661-6EF8-4FC2-A7D8-E8B6BDB234B9}" type="presOf" srcId="{4C35D32F-0EAB-4CD7-82EE-45574DC2A586}" destId="{8BEBB6EC-1DAA-4CAC-8A25-BC0FCBD5DBD5}" srcOrd="0" destOrd="0" presId="urn:microsoft.com/office/officeart/2005/8/layout/target3"/>
    <dgm:cxn modelId="{E15C185D-FB20-455D-908F-D9CA11A4CB17}" type="presOf" srcId="{D1B46980-6531-4606-95E6-44980827E919}" destId="{6140AFEC-043D-4C43-A2F9-D0F5331DF3A3}" srcOrd="0" destOrd="0" presId="urn:microsoft.com/office/officeart/2005/8/layout/target3"/>
    <dgm:cxn modelId="{CED456EC-2C22-4686-BBE7-56E420C3171F}" type="presOf" srcId="{D8197B8C-B260-4A16-BDF4-0947B075E274}" destId="{25B08C86-7E15-44DC-BE7F-FFB55DD49D12}" srcOrd="0" destOrd="0" presId="urn:microsoft.com/office/officeart/2005/8/layout/target3"/>
    <dgm:cxn modelId="{2FB44E17-75AC-441C-997B-7C779F012BDF}" type="presOf" srcId="{D8197B8C-B260-4A16-BDF4-0947B075E274}" destId="{5A5FFA88-C948-4069-8E93-59FA12366E83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3D74DCD2-A05A-4A52-84A7-BE524F332A06}" type="presParOf" srcId="{333A1088-737F-45CB-B68E-254E46348037}" destId="{F5ABB229-8D3B-4694-996A-96F23CF14429}" srcOrd="0" destOrd="0" presId="urn:microsoft.com/office/officeart/2005/8/layout/target3"/>
    <dgm:cxn modelId="{7E995B89-B030-4235-B7D7-5D1382F6BA56}" type="presParOf" srcId="{333A1088-737F-45CB-B68E-254E46348037}" destId="{F41139FD-01EE-4571-8B17-4FB00FC51163}" srcOrd="1" destOrd="0" presId="urn:microsoft.com/office/officeart/2005/8/layout/target3"/>
    <dgm:cxn modelId="{1B1F8215-2705-4B4C-BD69-7CD0F9EAAE01}" type="presParOf" srcId="{333A1088-737F-45CB-B68E-254E46348037}" destId="{D005CE8C-CC26-4C3E-AC11-E15060ECD759}" srcOrd="2" destOrd="0" presId="urn:microsoft.com/office/officeart/2005/8/layout/target3"/>
    <dgm:cxn modelId="{C948487F-7FB8-4339-9F55-486756F8DFD3}" type="presParOf" srcId="{333A1088-737F-45CB-B68E-254E46348037}" destId="{2C702D82-9B77-49B7-9568-BB8EB47C3372}" srcOrd="3" destOrd="0" presId="urn:microsoft.com/office/officeart/2005/8/layout/target3"/>
    <dgm:cxn modelId="{7C37DE27-D646-487E-B7AF-26F63A03EA98}" type="presParOf" srcId="{333A1088-737F-45CB-B68E-254E46348037}" destId="{A52A0455-90FF-4808-ABD0-F02540D31D5A}" srcOrd="4" destOrd="0" presId="urn:microsoft.com/office/officeart/2005/8/layout/target3"/>
    <dgm:cxn modelId="{A7308596-668E-42E7-8FA7-8B64B812B7D4}" type="presParOf" srcId="{333A1088-737F-45CB-B68E-254E46348037}" destId="{6140AFEC-043D-4C43-A2F9-D0F5331DF3A3}" srcOrd="5" destOrd="0" presId="urn:microsoft.com/office/officeart/2005/8/layout/target3"/>
    <dgm:cxn modelId="{EF1C58B8-1221-406C-85BA-51C72439AE54}" type="presParOf" srcId="{333A1088-737F-45CB-B68E-254E46348037}" destId="{9358AC05-5D7D-4327-9F80-1AD486AEA664}" srcOrd="6" destOrd="0" presId="urn:microsoft.com/office/officeart/2005/8/layout/target3"/>
    <dgm:cxn modelId="{AB737865-4D7F-4333-B661-05FBEB7CA1D4}" type="presParOf" srcId="{333A1088-737F-45CB-B68E-254E46348037}" destId="{313FC574-E1CD-4FB4-B054-0B805CE0447D}" srcOrd="7" destOrd="0" presId="urn:microsoft.com/office/officeart/2005/8/layout/target3"/>
    <dgm:cxn modelId="{65FAA3F4-156B-4E6D-9A37-527ED1F56672}" type="presParOf" srcId="{333A1088-737F-45CB-B68E-254E46348037}" destId="{619D679B-A015-4ECF-8348-D1034C574F40}" srcOrd="8" destOrd="0" presId="urn:microsoft.com/office/officeart/2005/8/layout/target3"/>
    <dgm:cxn modelId="{1407768B-102D-476F-860F-23F4A386747A}" type="presParOf" srcId="{333A1088-737F-45CB-B68E-254E46348037}" destId="{322283A8-4A27-4CDA-BAE3-F381106A9174}" srcOrd="9" destOrd="0" presId="urn:microsoft.com/office/officeart/2005/8/layout/target3"/>
    <dgm:cxn modelId="{07A134F4-75D1-4904-8783-1A53758284AD}" type="presParOf" srcId="{333A1088-737F-45CB-B68E-254E46348037}" destId="{FFC9F71D-1B4F-4AD9-A4A6-86ADEFC8AF5C}" srcOrd="10" destOrd="0" presId="urn:microsoft.com/office/officeart/2005/8/layout/target3"/>
    <dgm:cxn modelId="{A3F4CCDE-A0ED-4697-8BD4-21E95F3C856A}" type="presParOf" srcId="{333A1088-737F-45CB-B68E-254E46348037}" destId="{25B08C86-7E15-44DC-BE7F-FFB55DD49D12}" srcOrd="11" destOrd="0" presId="urn:microsoft.com/office/officeart/2005/8/layout/target3"/>
    <dgm:cxn modelId="{7E2AAD45-8AA5-48AC-9711-70D5A77E815C}" type="presParOf" srcId="{333A1088-737F-45CB-B68E-254E46348037}" destId="{76644BE8-9D7C-4C09-B250-3D10AF48CBB7}" srcOrd="12" destOrd="0" presId="urn:microsoft.com/office/officeart/2005/8/layout/target3"/>
    <dgm:cxn modelId="{569A555B-5F5D-4AEC-8393-5C057DAA6BBE}" type="presParOf" srcId="{333A1088-737F-45CB-B68E-254E46348037}" destId="{EE85B701-7295-41C0-BA7A-34D3756A2AE6}" srcOrd="13" destOrd="0" presId="urn:microsoft.com/office/officeart/2005/8/layout/target3"/>
    <dgm:cxn modelId="{2327EC53-17F1-4DCB-9112-D5CF591B9419}" type="presParOf" srcId="{333A1088-737F-45CB-B68E-254E46348037}" destId="{8BEBB6EC-1DAA-4CAC-8A25-BC0FCBD5DBD5}" srcOrd="14" destOrd="0" presId="urn:microsoft.com/office/officeart/2005/8/layout/target3"/>
    <dgm:cxn modelId="{F537EC66-656E-4FC7-8A57-16049601D0DD}" type="presParOf" srcId="{333A1088-737F-45CB-B68E-254E46348037}" destId="{AED2198E-93D5-4001-81B4-73124B309672}" srcOrd="15" destOrd="0" presId="urn:microsoft.com/office/officeart/2005/8/layout/target3"/>
    <dgm:cxn modelId="{B3EBC486-F3EE-41D0-9509-C83AAE614D60}" type="presParOf" srcId="{333A1088-737F-45CB-B68E-254E46348037}" destId="{2BE915AB-18AA-4053-B92C-3BFC9ED204BB}" srcOrd="16" destOrd="0" presId="urn:microsoft.com/office/officeart/2005/8/layout/target3"/>
    <dgm:cxn modelId="{C02D23C1-004C-40F9-B684-96E821DF0A70}" type="presParOf" srcId="{333A1088-737F-45CB-B68E-254E46348037}" destId="{6BB5E863-4638-4E1D-BFDE-399D028AC4ED}" srcOrd="17" destOrd="0" presId="urn:microsoft.com/office/officeart/2005/8/layout/target3"/>
    <dgm:cxn modelId="{B0788418-8B4E-42BA-AF78-9F6BDBA38240}" type="presParOf" srcId="{333A1088-737F-45CB-B68E-254E46348037}" destId="{5A5FFA88-C948-4069-8E93-59FA12366E83}" srcOrd="18" destOrd="0" presId="urn:microsoft.com/office/officeart/2005/8/layout/target3"/>
    <dgm:cxn modelId="{B6331F85-AE6E-42C2-AE40-91B1DE824B0F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Dolní Benešov, </a:t>
          </a:r>
          <a:r>
            <a:rPr lang="cs-CZ" sz="2000" kern="1200" dirty="0" err="1" smtClean="0"/>
            <a:t>přísp.organizace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Marta Rozsívalová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</a:t>
          </a:r>
          <a:r>
            <a:rPr lang="cs-CZ" sz="2000" kern="1200" smtClean="0"/>
            <a:t>: VY_32_INOVACE_01_Angličtina </a:t>
          </a:r>
          <a:r>
            <a:rPr lang="cs-CZ" sz="2000" kern="1200" dirty="0" smtClean="0"/>
            <a:t>9.ročník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</a:t>
          </a:r>
          <a:r>
            <a:rPr lang="cs-CZ" sz="2000" kern="1200" dirty="0" err="1" smtClean="0"/>
            <a:t>Holiday</a:t>
          </a:r>
          <a:r>
            <a:rPr lang="cs-CZ" sz="2000" kern="1200" dirty="0" smtClean="0"/>
            <a:t> - minulé časy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 1.07/1.4.00/211262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DFC6F97-164E-4FBD-AB6D-B85F5CF4B0FA}" type="datetimeFigureOut">
              <a:rPr lang="cs-CZ" smtClean="0"/>
              <a:pPr/>
              <a:t>4.1.2012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54386BD-AEE2-4FFD-87E6-48D53D7E880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7564468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54386BD-AEE2-4FFD-87E6-48D53D7E8809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822016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http://office.</a:t>
            </a:r>
            <a:r>
              <a:rPr lang="cs-CZ" dirty="0" err="1" smtClean="0"/>
              <a:t>microsoft.com</a:t>
            </a:r>
            <a:r>
              <a:rPr lang="cs-CZ" dirty="0" smtClean="0"/>
              <a:t>/</a:t>
            </a:r>
            <a:r>
              <a:rPr lang="cs-CZ" dirty="0" err="1" smtClean="0"/>
              <a:t>cs</a:t>
            </a:r>
            <a:r>
              <a:rPr lang="cs-CZ" dirty="0" smtClean="0"/>
              <a:t>-</a:t>
            </a:r>
            <a:r>
              <a:rPr lang="cs-CZ" dirty="0" err="1" smtClean="0"/>
              <a:t>cz</a:t>
            </a:r>
            <a:r>
              <a:rPr lang="cs-CZ" dirty="0" smtClean="0"/>
              <a:t>/</a:t>
            </a:r>
            <a:r>
              <a:rPr lang="cs-CZ" dirty="0" err="1" smtClean="0"/>
              <a:t>images</a:t>
            </a:r>
            <a:r>
              <a:rPr lang="cs-CZ" dirty="0" smtClean="0"/>
              <a:t>/??</a:t>
            </a:r>
            <a:r>
              <a:rPr lang="cs-CZ" dirty="0" err="1" smtClean="0"/>
              <a:t>Origin</a:t>
            </a:r>
            <a:r>
              <a:rPr lang="cs-CZ" dirty="0" smtClean="0"/>
              <a:t>=EC790014051029&amp;CTT=6&amp;</a:t>
            </a:r>
            <a:r>
              <a:rPr lang="cs-CZ" dirty="0" err="1" smtClean="0"/>
              <a:t>ver</a:t>
            </a:r>
            <a:r>
              <a:rPr lang="cs-CZ" dirty="0" smtClean="0"/>
              <a:t>=12&amp;</a:t>
            </a:r>
            <a:r>
              <a:rPr lang="cs-CZ" dirty="0" err="1" smtClean="0"/>
              <a:t>app</a:t>
            </a:r>
            <a:r>
              <a:rPr lang="cs-CZ" dirty="0" smtClean="0"/>
              <a:t>=</a:t>
            </a:r>
            <a:r>
              <a:rPr lang="cs-CZ" dirty="0" err="1" smtClean="0"/>
              <a:t>powerpnt.exe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54386BD-AEE2-4FFD-87E6-48D53D7E8809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B46A3E-E242-4D51-A6E2-0AC481A44538}" type="datetimeFigureOut">
              <a:rPr lang="cs-CZ" smtClean="0"/>
              <a:pPr/>
              <a:t>4.1.2012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E54D36-16BD-4866-BA5E-E1AF6B09546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300">
        <p14:pan dir="u"/>
      </p:transition>
    </mc:Choice>
    <mc:Fallback xmlns=""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B46A3E-E242-4D51-A6E2-0AC481A44538}" type="datetimeFigureOut">
              <a:rPr lang="cs-CZ" smtClean="0"/>
              <a:pPr/>
              <a:t>4.1.2012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E54D36-16BD-4866-BA5E-E1AF6B09546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300">
        <p14:pan dir="u"/>
      </p:transition>
    </mc:Choice>
    <mc:Fallback xmlns=""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B46A3E-E242-4D51-A6E2-0AC481A44538}" type="datetimeFigureOut">
              <a:rPr lang="cs-CZ" smtClean="0"/>
              <a:pPr/>
              <a:t>4.1.2012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E54D36-16BD-4866-BA5E-E1AF6B09546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300">
        <p14:pan dir="u"/>
      </p:transition>
    </mc:Choice>
    <mc:Fallback xmlns=""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B46A3E-E242-4D51-A6E2-0AC481A44538}" type="datetimeFigureOut">
              <a:rPr lang="cs-CZ" smtClean="0"/>
              <a:pPr/>
              <a:t>4.1.2012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E54D36-16BD-4866-BA5E-E1AF6B09546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300">
        <p14:pan dir="u"/>
      </p:transition>
    </mc:Choice>
    <mc:Fallback xmlns=""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B46A3E-E242-4D51-A6E2-0AC481A44538}" type="datetimeFigureOut">
              <a:rPr lang="cs-CZ" smtClean="0"/>
              <a:pPr/>
              <a:t>4.1.2012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E54D36-16BD-4866-BA5E-E1AF6B09546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300">
        <p14:pan dir="u"/>
      </p:transition>
    </mc:Choice>
    <mc:Fallback xmlns=""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B46A3E-E242-4D51-A6E2-0AC481A44538}" type="datetimeFigureOut">
              <a:rPr lang="cs-CZ" smtClean="0"/>
              <a:pPr/>
              <a:t>4.1.2012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E54D36-16BD-4866-BA5E-E1AF6B09546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300">
        <p14:pan dir="u"/>
      </p:transition>
    </mc:Choice>
    <mc:Fallback xmlns=""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B46A3E-E242-4D51-A6E2-0AC481A44538}" type="datetimeFigureOut">
              <a:rPr lang="cs-CZ" smtClean="0"/>
              <a:pPr/>
              <a:t>4.1.2012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E54D36-16BD-4866-BA5E-E1AF6B09546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300">
        <p14:pan dir="u"/>
      </p:transition>
    </mc:Choice>
    <mc:Fallback xmlns=""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B46A3E-E242-4D51-A6E2-0AC481A44538}" type="datetimeFigureOut">
              <a:rPr lang="cs-CZ" smtClean="0"/>
              <a:pPr/>
              <a:t>4.1.2012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E54D36-16BD-4866-BA5E-E1AF6B09546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300">
        <p14:pan dir="u"/>
      </p:transition>
    </mc:Choice>
    <mc:Fallback xmlns=""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B46A3E-E242-4D51-A6E2-0AC481A44538}" type="datetimeFigureOut">
              <a:rPr lang="cs-CZ" smtClean="0"/>
              <a:pPr/>
              <a:t>4.1.2012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E54D36-16BD-4866-BA5E-E1AF6B09546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300">
        <p14:pan dir="u"/>
      </p:transition>
    </mc:Choice>
    <mc:Fallback xmlns=""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B46A3E-E242-4D51-A6E2-0AC481A44538}" type="datetimeFigureOut">
              <a:rPr lang="cs-CZ" smtClean="0"/>
              <a:pPr/>
              <a:t>4.1.2012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E54D36-16BD-4866-BA5E-E1AF6B09546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300">
        <p14:pan dir="u"/>
      </p:transition>
    </mc:Choice>
    <mc:Fallback xmlns=""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B46A3E-E242-4D51-A6E2-0AC481A44538}" type="datetimeFigureOut">
              <a:rPr lang="cs-CZ" smtClean="0"/>
              <a:pPr/>
              <a:t>4.1.2012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E54D36-16BD-4866-BA5E-E1AF6B09546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300">
        <p14:pan dir="u"/>
      </p:transition>
    </mc:Choice>
    <mc:Fallback xmlns=""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BB46A3E-E242-4D51-A6E2-0AC481A44538}" type="datetimeFigureOut">
              <a:rPr lang="cs-CZ" smtClean="0"/>
              <a:pPr/>
              <a:t>4.1.2012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0E54D36-16BD-4866-BA5E-E1AF6B095467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 xmlns:p14="http://schemas.microsoft.com/office/powerpoint/2010/main">
    <mc:Choice Requires="p14">
      <p:transition spd="slow" p14:dur="1300">
        <p14:pan dir="u"/>
      </p:transition>
    </mc:Choice>
    <mc:Fallback xmlns="">
      <p:transition spd="slow">
        <p:fade/>
      </p:transition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wmf"/><Relationship Id="rId3" Type="http://schemas.openxmlformats.org/officeDocument/2006/relationships/image" Target="../media/image2.png"/><Relationship Id="rId7" Type="http://schemas.openxmlformats.org/officeDocument/2006/relationships/image" Target="../media/image6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wmf"/><Relationship Id="rId5" Type="http://schemas.openxmlformats.org/officeDocument/2006/relationships/image" Target="../media/image4.wmf"/><Relationship Id="rId4" Type="http://schemas.openxmlformats.org/officeDocument/2006/relationships/image" Target="../media/image3.pn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0" name="Diagram 9"/>
          <p:cNvGraphicFramePr/>
          <p:nvPr>
            <p:extLst>
              <p:ext uri="{D42A27DB-BD31-4B8C-83A1-F6EECF244321}">
                <p14:modId xmlns:p14="http://schemas.microsoft.com/office/powerpoint/2010/main" val="2328092919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11" name="Podnadpis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12" name="Obrázek 11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300">
        <p14:pan dir="u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dirty="0" smtClean="0"/>
              <a:t>   </a:t>
            </a:r>
          </a:p>
          <a:p>
            <a:r>
              <a:rPr lang="cs-CZ" dirty="0" smtClean="0"/>
              <a:t>Žáci procvičují otázky v minulém čase při použití obrázků v tématu ,,</a:t>
            </a:r>
            <a:r>
              <a:rPr lang="cs-CZ" dirty="0" err="1" smtClean="0"/>
              <a:t>holiday</a:t>
            </a:r>
            <a:r>
              <a:rPr lang="cs-CZ" dirty="0" smtClean="0"/>
              <a:t>,, </a:t>
            </a:r>
          </a:p>
          <a:p>
            <a:r>
              <a:rPr lang="cs-CZ" dirty="0" smtClean="0"/>
              <a:t> Doplňují správné tvary minulých časů – píší na tabuli slovesa v min. čase</a:t>
            </a:r>
          </a:p>
          <a:p>
            <a:r>
              <a:rPr lang="cs-CZ" dirty="0" smtClean="0"/>
              <a:t>Využívají procvičené minulé časy</a:t>
            </a:r>
          </a:p>
          <a:p>
            <a:pPr>
              <a:buNone/>
            </a:pPr>
            <a:r>
              <a:rPr lang="cs-CZ" dirty="0" smtClean="0"/>
              <a:t>  - odpovídají na dané otázky</a:t>
            </a:r>
          </a:p>
          <a:p>
            <a:pPr>
              <a:buNone/>
            </a:pPr>
            <a:r>
              <a:rPr lang="cs-CZ" dirty="0" smtClean="0"/>
              <a:t>  -  vyprávějí o svých prázdninách </a:t>
            </a:r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300">
        <p14:pan dir="u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37716" y="260648"/>
            <a:ext cx="8229600" cy="1143000"/>
          </a:xfrm>
        </p:spPr>
        <p:txBody>
          <a:bodyPr>
            <a:normAutofit/>
          </a:bodyPr>
          <a:lstStyle/>
          <a:p>
            <a:r>
              <a:rPr lang="cs-CZ" sz="2800" dirty="0">
                <a:solidFill>
                  <a:srgbClr val="FF0000"/>
                </a:solidFill>
              </a:rPr>
              <a:t>M</a:t>
            </a:r>
            <a:r>
              <a:rPr lang="cs-CZ" sz="2800" dirty="0" smtClean="0">
                <a:solidFill>
                  <a:srgbClr val="FF0000"/>
                </a:solidFill>
              </a:rPr>
              <a:t>ake </a:t>
            </a:r>
            <a:r>
              <a:rPr lang="cs-CZ" sz="2800" dirty="0" err="1" smtClean="0">
                <a:solidFill>
                  <a:srgbClr val="FF0000"/>
                </a:solidFill>
              </a:rPr>
              <a:t>questions</a:t>
            </a:r>
            <a:r>
              <a:rPr lang="cs-CZ" sz="2800" dirty="0" smtClean="0">
                <a:solidFill>
                  <a:srgbClr val="FF0000"/>
                </a:solidFill>
              </a:rPr>
              <a:t> in past tense</a:t>
            </a:r>
            <a:r>
              <a:rPr lang="cs-CZ" sz="2800" dirty="0" smtClean="0"/>
              <a:t/>
            </a:r>
            <a:br>
              <a:rPr lang="cs-CZ" sz="2800" dirty="0" smtClean="0"/>
            </a:br>
            <a:r>
              <a:rPr lang="cs-CZ" sz="2800" dirty="0" smtClean="0"/>
              <a:t>/Vytvoř otázky v minulém čase/</a:t>
            </a:r>
            <a:endParaRPr lang="cs-CZ" sz="2800" dirty="0"/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83568" y="1844824"/>
            <a:ext cx="1728192" cy="136815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Obdélník 5"/>
          <p:cNvSpPr/>
          <p:nvPr/>
        </p:nvSpPr>
        <p:spPr>
          <a:xfrm>
            <a:off x="2267745" y="2564904"/>
            <a:ext cx="2993964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err="1"/>
              <a:t>W</a:t>
            </a:r>
            <a:r>
              <a:rPr lang="cs-CZ" dirty="0" err="1" smtClean="0"/>
              <a:t>here</a:t>
            </a:r>
            <a:r>
              <a:rPr lang="cs-CZ" dirty="0" smtClean="0"/>
              <a:t> /</a:t>
            </a:r>
            <a:r>
              <a:rPr lang="cs-CZ" dirty="0" err="1" smtClean="0"/>
              <a:t>stay</a:t>
            </a:r>
            <a:r>
              <a:rPr lang="cs-CZ" dirty="0" smtClean="0"/>
              <a:t>/</a:t>
            </a:r>
            <a:endParaRPr lang="cs-CZ" dirty="0"/>
          </a:p>
        </p:txBody>
      </p:sp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 flipV="1">
            <a:off x="827584" y="3717032"/>
            <a:ext cx="1440160" cy="122413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3" name="Obdélník 12"/>
          <p:cNvSpPr/>
          <p:nvPr/>
        </p:nvSpPr>
        <p:spPr>
          <a:xfrm rot="10800000" flipV="1">
            <a:off x="2339751" y="3948735"/>
            <a:ext cx="2818915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err="1" smtClean="0"/>
              <a:t>What</a:t>
            </a:r>
            <a:r>
              <a:rPr lang="cs-CZ" dirty="0" smtClean="0"/>
              <a:t>/</a:t>
            </a:r>
            <a:r>
              <a:rPr lang="cs-CZ" dirty="0" err="1" smtClean="0"/>
              <a:t>eat</a:t>
            </a:r>
            <a:r>
              <a:rPr lang="cs-CZ" dirty="0" smtClean="0"/>
              <a:t>/</a:t>
            </a:r>
            <a:endParaRPr lang="cs-CZ" dirty="0"/>
          </a:p>
        </p:txBody>
      </p:sp>
      <p:pic>
        <p:nvPicPr>
          <p:cNvPr id="1029" name="Picture 5" descr="C:\Program Files\Microsoft Office\MEDIA\CAGCAT10\j0293234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11560" y="5013176"/>
            <a:ext cx="1512168" cy="1440160"/>
          </a:xfrm>
          <a:prstGeom prst="rect">
            <a:avLst/>
          </a:prstGeom>
          <a:noFill/>
        </p:spPr>
      </p:pic>
      <p:sp>
        <p:nvSpPr>
          <p:cNvPr id="15" name="Obdélník 14"/>
          <p:cNvSpPr/>
          <p:nvPr/>
        </p:nvSpPr>
        <p:spPr>
          <a:xfrm>
            <a:off x="2483769" y="5460326"/>
            <a:ext cx="2664296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err="1" smtClean="0"/>
              <a:t>How</a:t>
            </a:r>
            <a:r>
              <a:rPr lang="cs-CZ" dirty="0" smtClean="0"/>
              <a:t>/</a:t>
            </a:r>
            <a:r>
              <a:rPr lang="cs-CZ" dirty="0" err="1" smtClean="0"/>
              <a:t>travel</a:t>
            </a:r>
            <a:r>
              <a:rPr lang="cs-CZ" dirty="0" smtClean="0"/>
              <a:t>/</a:t>
            </a:r>
            <a:endParaRPr lang="cs-CZ" dirty="0"/>
          </a:p>
        </p:txBody>
      </p:sp>
      <p:pic>
        <p:nvPicPr>
          <p:cNvPr id="1030" name="Picture 6" descr="C:\Program Files\Microsoft Office\MEDIA\CAGCAT10\j0293828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4644008" y="1844824"/>
            <a:ext cx="1656184" cy="1152128"/>
          </a:xfrm>
          <a:prstGeom prst="rect">
            <a:avLst/>
          </a:prstGeom>
          <a:noFill/>
        </p:spPr>
      </p:pic>
      <p:sp>
        <p:nvSpPr>
          <p:cNvPr id="23" name="Obdélník 22"/>
          <p:cNvSpPr/>
          <p:nvPr/>
        </p:nvSpPr>
        <p:spPr>
          <a:xfrm>
            <a:off x="6804248" y="2204864"/>
            <a:ext cx="180020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err="1" smtClean="0"/>
              <a:t>What</a:t>
            </a:r>
            <a:r>
              <a:rPr lang="cs-CZ" dirty="0" smtClean="0"/>
              <a:t>/ </a:t>
            </a:r>
            <a:r>
              <a:rPr lang="cs-CZ" dirty="0" err="1" smtClean="0"/>
              <a:t>be</a:t>
            </a:r>
            <a:r>
              <a:rPr lang="cs-CZ" dirty="0" smtClean="0"/>
              <a:t> </a:t>
            </a:r>
            <a:r>
              <a:rPr lang="cs-CZ" dirty="0" err="1" smtClean="0"/>
              <a:t>like</a:t>
            </a:r>
            <a:r>
              <a:rPr lang="cs-CZ" dirty="0" smtClean="0"/>
              <a:t>/</a:t>
            </a:r>
            <a:endParaRPr lang="cs-CZ" dirty="0"/>
          </a:p>
        </p:txBody>
      </p:sp>
      <p:pic>
        <p:nvPicPr>
          <p:cNvPr id="1042" name="Picture 18" descr="C:\Users\Marta\AppData\Local\Microsoft\Windows\Temporary Internet Files\Content.IE5\6XWLY5RB\MP900201347[1]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4932040" y="4869160"/>
            <a:ext cx="1368152" cy="1224136"/>
          </a:xfrm>
          <a:prstGeom prst="rect">
            <a:avLst/>
          </a:prstGeom>
          <a:noFill/>
        </p:spPr>
      </p:pic>
      <p:sp>
        <p:nvSpPr>
          <p:cNvPr id="36" name="Obdélník 35"/>
          <p:cNvSpPr/>
          <p:nvPr/>
        </p:nvSpPr>
        <p:spPr>
          <a:xfrm>
            <a:off x="7092280" y="5243138"/>
            <a:ext cx="1728192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err="1" smtClean="0"/>
              <a:t>Where</a:t>
            </a:r>
            <a:r>
              <a:rPr lang="cs-CZ" dirty="0" smtClean="0"/>
              <a:t>/</a:t>
            </a:r>
            <a:r>
              <a:rPr lang="cs-CZ" dirty="0" err="1" smtClean="0"/>
              <a:t>spend</a:t>
            </a:r>
            <a:r>
              <a:rPr lang="cs-CZ" dirty="0" smtClean="0"/>
              <a:t>/</a:t>
            </a:r>
            <a:endParaRPr lang="cs-CZ" dirty="0"/>
          </a:p>
        </p:txBody>
      </p:sp>
      <p:pic>
        <p:nvPicPr>
          <p:cNvPr id="1048" name="Picture 24" descr="C:\Users\Marta\AppData\Local\Microsoft\Windows\Temporary Internet Files\Content.IE5\6XWLY5RB\MC900088762[1].wmf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4644008" y="3068960"/>
            <a:ext cx="2088232" cy="1228720"/>
          </a:xfrm>
          <a:prstGeom prst="rect">
            <a:avLst/>
          </a:prstGeom>
          <a:noFill/>
        </p:spPr>
      </p:pic>
      <p:sp>
        <p:nvSpPr>
          <p:cNvPr id="14" name="Obdélník 13"/>
          <p:cNvSpPr/>
          <p:nvPr/>
        </p:nvSpPr>
        <p:spPr>
          <a:xfrm>
            <a:off x="7020272" y="3501008"/>
            <a:ext cx="3384376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err="1" smtClean="0"/>
              <a:t>What</a:t>
            </a:r>
            <a:r>
              <a:rPr lang="cs-CZ" dirty="0" smtClean="0"/>
              <a:t>/do/</a:t>
            </a:r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300">
        <p14:pan dir="u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 err="1" smtClean="0">
                <a:solidFill>
                  <a:srgbClr val="00B0F0"/>
                </a:solidFill>
              </a:rPr>
              <a:t>Questions</a:t>
            </a:r>
            <a:r>
              <a:rPr lang="cs-CZ" sz="2800" dirty="0" smtClean="0">
                <a:solidFill>
                  <a:srgbClr val="00B0F0"/>
                </a:solidFill>
              </a:rPr>
              <a:t> </a:t>
            </a:r>
            <a:br>
              <a:rPr lang="cs-CZ" sz="2800" dirty="0" smtClean="0">
                <a:solidFill>
                  <a:srgbClr val="00B0F0"/>
                </a:solidFill>
              </a:rPr>
            </a:br>
            <a:r>
              <a:rPr lang="cs-CZ" sz="2800" dirty="0" smtClean="0">
                <a:solidFill>
                  <a:srgbClr val="00B0F0"/>
                </a:solidFill>
              </a:rPr>
              <a:t>Otázky</a:t>
            </a:r>
            <a:endParaRPr lang="cs-CZ" sz="2800" dirty="0">
              <a:solidFill>
                <a:srgbClr val="00B0F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4000" dirty="0" err="1" smtClean="0"/>
              <a:t>Where</a:t>
            </a:r>
            <a:r>
              <a:rPr lang="cs-CZ" sz="4000" dirty="0" smtClean="0"/>
              <a:t> </a:t>
            </a:r>
            <a:r>
              <a:rPr lang="cs-CZ" sz="4000" dirty="0" err="1" smtClean="0"/>
              <a:t>did</a:t>
            </a:r>
            <a:r>
              <a:rPr lang="cs-CZ" sz="4000" dirty="0" smtClean="0"/>
              <a:t> </a:t>
            </a:r>
            <a:r>
              <a:rPr lang="cs-CZ" sz="4000" dirty="0" err="1"/>
              <a:t>y</a:t>
            </a:r>
            <a:r>
              <a:rPr lang="cs-CZ" sz="4000" dirty="0" err="1" smtClean="0"/>
              <a:t>ou</a:t>
            </a:r>
            <a:r>
              <a:rPr lang="cs-CZ" sz="4000" dirty="0" smtClean="0"/>
              <a:t> </a:t>
            </a:r>
            <a:r>
              <a:rPr lang="cs-CZ" sz="4000" dirty="0" err="1" smtClean="0"/>
              <a:t>stay</a:t>
            </a:r>
            <a:r>
              <a:rPr lang="cs-CZ" sz="4000" dirty="0" smtClean="0"/>
              <a:t>?</a:t>
            </a:r>
          </a:p>
          <a:p>
            <a:r>
              <a:rPr lang="cs-CZ" sz="4000" dirty="0" err="1" smtClean="0"/>
              <a:t>What</a:t>
            </a:r>
            <a:r>
              <a:rPr lang="cs-CZ" sz="4000" dirty="0" smtClean="0"/>
              <a:t> </a:t>
            </a:r>
            <a:r>
              <a:rPr lang="cs-CZ" sz="4000" dirty="0" err="1" smtClean="0"/>
              <a:t>did</a:t>
            </a:r>
            <a:r>
              <a:rPr lang="cs-CZ" sz="4000" dirty="0" smtClean="0"/>
              <a:t> </a:t>
            </a:r>
            <a:r>
              <a:rPr lang="cs-CZ" sz="4000" dirty="0" err="1" smtClean="0"/>
              <a:t>you</a:t>
            </a:r>
            <a:r>
              <a:rPr lang="cs-CZ" sz="4000" dirty="0" smtClean="0"/>
              <a:t> </a:t>
            </a:r>
            <a:r>
              <a:rPr lang="cs-CZ" sz="4000" dirty="0" err="1" smtClean="0"/>
              <a:t>eat</a:t>
            </a:r>
            <a:r>
              <a:rPr lang="cs-CZ" sz="4000" dirty="0" smtClean="0"/>
              <a:t>?</a:t>
            </a:r>
          </a:p>
          <a:p>
            <a:r>
              <a:rPr lang="cs-CZ" sz="4000" dirty="0" err="1" smtClean="0"/>
              <a:t>How</a:t>
            </a:r>
            <a:r>
              <a:rPr lang="cs-CZ" sz="4000" dirty="0" smtClean="0"/>
              <a:t> </a:t>
            </a:r>
            <a:r>
              <a:rPr lang="cs-CZ" sz="4000" dirty="0" err="1" smtClean="0"/>
              <a:t>did</a:t>
            </a:r>
            <a:r>
              <a:rPr lang="cs-CZ" sz="4000" dirty="0" smtClean="0"/>
              <a:t> </a:t>
            </a:r>
            <a:r>
              <a:rPr lang="cs-CZ" sz="4000" dirty="0" err="1" smtClean="0"/>
              <a:t>you</a:t>
            </a:r>
            <a:r>
              <a:rPr lang="cs-CZ" sz="4000" dirty="0" smtClean="0"/>
              <a:t> </a:t>
            </a:r>
            <a:r>
              <a:rPr lang="cs-CZ" sz="4000" dirty="0" err="1" smtClean="0"/>
              <a:t>travel</a:t>
            </a:r>
            <a:r>
              <a:rPr lang="cs-CZ" sz="4000" dirty="0" smtClean="0"/>
              <a:t>?</a:t>
            </a:r>
          </a:p>
          <a:p>
            <a:r>
              <a:rPr lang="cs-CZ" sz="4000" dirty="0" err="1" smtClean="0"/>
              <a:t>What</a:t>
            </a:r>
            <a:r>
              <a:rPr lang="cs-CZ" sz="4000" dirty="0" smtClean="0"/>
              <a:t> </a:t>
            </a:r>
            <a:r>
              <a:rPr lang="cs-CZ" sz="4000" dirty="0" err="1" smtClean="0"/>
              <a:t>was</a:t>
            </a:r>
            <a:r>
              <a:rPr lang="cs-CZ" sz="4000" dirty="0" smtClean="0"/>
              <a:t> </a:t>
            </a:r>
            <a:r>
              <a:rPr lang="cs-CZ" sz="4000" dirty="0" err="1" smtClean="0"/>
              <a:t>the</a:t>
            </a:r>
            <a:r>
              <a:rPr lang="cs-CZ" sz="4000" dirty="0" smtClean="0"/>
              <a:t> </a:t>
            </a:r>
            <a:r>
              <a:rPr lang="cs-CZ" sz="4000" dirty="0" err="1" smtClean="0"/>
              <a:t>weather</a:t>
            </a:r>
            <a:r>
              <a:rPr lang="cs-CZ" sz="4000" dirty="0" smtClean="0"/>
              <a:t> </a:t>
            </a:r>
            <a:r>
              <a:rPr lang="cs-CZ" sz="4000" dirty="0" err="1" smtClean="0"/>
              <a:t>like</a:t>
            </a:r>
            <a:r>
              <a:rPr lang="cs-CZ" sz="4000" dirty="0" smtClean="0"/>
              <a:t>?</a:t>
            </a:r>
          </a:p>
          <a:p>
            <a:r>
              <a:rPr lang="cs-CZ" sz="4000" dirty="0" err="1" smtClean="0"/>
              <a:t>What</a:t>
            </a:r>
            <a:r>
              <a:rPr lang="cs-CZ" sz="4000" dirty="0" smtClean="0"/>
              <a:t> </a:t>
            </a:r>
            <a:r>
              <a:rPr lang="cs-CZ" sz="4000" dirty="0" err="1" smtClean="0"/>
              <a:t>did</a:t>
            </a:r>
            <a:r>
              <a:rPr lang="cs-CZ" sz="4000" dirty="0" smtClean="0"/>
              <a:t> </a:t>
            </a:r>
            <a:r>
              <a:rPr lang="cs-CZ" sz="4000" dirty="0" err="1" smtClean="0"/>
              <a:t>you</a:t>
            </a:r>
            <a:r>
              <a:rPr lang="cs-CZ" sz="4000" dirty="0" smtClean="0"/>
              <a:t> do?</a:t>
            </a:r>
          </a:p>
          <a:p>
            <a:r>
              <a:rPr lang="cs-CZ" sz="4000" dirty="0" err="1" smtClean="0"/>
              <a:t>Where</a:t>
            </a:r>
            <a:r>
              <a:rPr lang="cs-CZ" sz="4000" dirty="0" smtClean="0"/>
              <a:t> </a:t>
            </a:r>
            <a:r>
              <a:rPr lang="cs-CZ" sz="4000" dirty="0" err="1" smtClean="0"/>
              <a:t>did</a:t>
            </a:r>
            <a:r>
              <a:rPr lang="cs-CZ" sz="4000" dirty="0" smtClean="0"/>
              <a:t> </a:t>
            </a:r>
            <a:r>
              <a:rPr lang="cs-CZ" sz="4000" dirty="0" err="1" smtClean="0"/>
              <a:t>you</a:t>
            </a:r>
            <a:r>
              <a:rPr lang="cs-CZ" sz="4000" dirty="0" smtClean="0"/>
              <a:t> </a:t>
            </a:r>
            <a:r>
              <a:rPr lang="cs-CZ" sz="4000" dirty="0" err="1" smtClean="0"/>
              <a:t>spend</a:t>
            </a:r>
            <a:r>
              <a:rPr lang="cs-CZ" sz="4000" dirty="0" smtClean="0"/>
              <a:t> </a:t>
            </a:r>
            <a:r>
              <a:rPr lang="cs-CZ" sz="4000" dirty="0" err="1" smtClean="0"/>
              <a:t>your</a:t>
            </a:r>
            <a:r>
              <a:rPr lang="cs-CZ" sz="4000" dirty="0" smtClean="0"/>
              <a:t> </a:t>
            </a:r>
            <a:r>
              <a:rPr lang="cs-CZ" sz="4000" dirty="0" err="1" smtClean="0"/>
              <a:t>holiday</a:t>
            </a:r>
            <a:r>
              <a:rPr lang="cs-CZ" sz="4000" dirty="0" smtClean="0"/>
              <a:t>?</a:t>
            </a:r>
          </a:p>
          <a:p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5987295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300">
        <p14:pan dir="u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404664"/>
            <a:ext cx="8229600" cy="144016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>
                <a:solidFill>
                  <a:srgbClr val="FF0000"/>
                </a:solidFill>
              </a:rPr>
              <a:t>Past </a:t>
            </a:r>
            <a:r>
              <a:rPr lang="cs-CZ" dirty="0">
                <a:solidFill>
                  <a:srgbClr val="FF0000"/>
                </a:solidFill>
              </a:rPr>
              <a:t>tense</a:t>
            </a:r>
            <a:br>
              <a:rPr lang="cs-CZ" dirty="0">
                <a:solidFill>
                  <a:srgbClr val="FF0000"/>
                </a:solidFill>
              </a:rPr>
            </a:br>
            <a:r>
              <a:rPr lang="cs-CZ" dirty="0" smtClean="0"/>
              <a:t>/Vytvoř </a:t>
            </a:r>
            <a:r>
              <a:rPr lang="cs-CZ" dirty="0"/>
              <a:t>minulý </a:t>
            </a:r>
            <a:r>
              <a:rPr lang="cs-CZ" dirty="0" smtClean="0"/>
              <a:t>čas/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endParaRPr lang="cs-CZ" dirty="0"/>
          </a:p>
          <a:p>
            <a:r>
              <a:rPr lang="cs-CZ" dirty="0" smtClean="0"/>
              <a:t>Go		……………………………….</a:t>
            </a:r>
          </a:p>
          <a:p>
            <a:r>
              <a:rPr lang="cs-CZ" dirty="0" err="1" smtClean="0"/>
              <a:t>Fly</a:t>
            </a:r>
            <a:r>
              <a:rPr lang="cs-CZ" dirty="0" smtClean="0"/>
              <a:t>		……………………………….</a:t>
            </a:r>
          </a:p>
          <a:p>
            <a:r>
              <a:rPr lang="cs-CZ" dirty="0" err="1" smtClean="0"/>
              <a:t>Spend</a:t>
            </a:r>
            <a:r>
              <a:rPr lang="cs-CZ" dirty="0" smtClean="0"/>
              <a:t>	………………………………..</a:t>
            </a:r>
          </a:p>
          <a:p>
            <a:r>
              <a:rPr lang="cs-CZ" dirty="0" err="1" smtClean="0"/>
              <a:t>Be</a:t>
            </a:r>
            <a:r>
              <a:rPr lang="cs-CZ" dirty="0" smtClean="0"/>
              <a:t>		………………………………..</a:t>
            </a:r>
          </a:p>
          <a:p>
            <a:r>
              <a:rPr lang="cs-CZ" dirty="0" err="1" smtClean="0"/>
              <a:t>Buy</a:t>
            </a:r>
            <a:r>
              <a:rPr lang="cs-CZ" dirty="0" smtClean="0"/>
              <a:t>		………………………………..</a:t>
            </a:r>
          </a:p>
          <a:p>
            <a:r>
              <a:rPr lang="cs-CZ" dirty="0" err="1" smtClean="0"/>
              <a:t>Swim</a:t>
            </a:r>
            <a:r>
              <a:rPr lang="cs-CZ" dirty="0" smtClean="0"/>
              <a:t>	………………………………..</a:t>
            </a:r>
          </a:p>
          <a:p>
            <a:r>
              <a:rPr lang="cs-CZ" dirty="0" err="1" smtClean="0"/>
              <a:t>Write</a:t>
            </a:r>
            <a:r>
              <a:rPr lang="cs-CZ" dirty="0" smtClean="0"/>
              <a:t>	………………………………..</a:t>
            </a:r>
          </a:p>
          <a:p>
            <a:r>
              <a:rPr lang="cs-CZ" dirty="0" err="1" smtClean="0"/>
              <a:t>Eat</a:t>
            </a:r>
            <a:r>
              <a:rPr lang="cs-CZ" dirty="0" smtClean="0"/>
              <a:t>		………………………………..</a:t>
            </a:r>
          </a:p>
          <a:p>
            <a:r>
              <a:rPr lang="cs-CZ" dirty="0" smtClean="0"/>
              <a:t>Drink	………………………………..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300">
        <p14:pan dir="u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B0F0"/>
                </a:solidFill>
              </a:rPr>
              <a:t>Minulé časy sloves</a:t>
            </a:r>
            <a:endParaRPr lang="cs-CZ" dirty="0">
              <a:solidFill>
                <a:srgbClr val="00B0F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 algn="ctr">
              <a:buNone/>
            </a:pPr>
            <a:r>
              <a:rPr lang="cs-CZ" dirty="0" smtClean="0"/>
              <a:t> </a:t>
            </a:r>
          </a:p>
          <a:p>
            <a:r>
              <a:rPr lang="cs-CZ" dirty="0" smtClean="0"/>
              <a:t>Go		</a:t>
            </a:r>
            <a:r>
              <a:rPr lang="cs-CZ" dirty="0" err="1" smtClean="0"/>
              <a:t>went</a:t>
            </a:r>
            <a:endParaRPr lang="cs-CZ" dirty="0" smtClean="0"/>
          </a:p>
          <a:p>
            <a:r>
              <a:rPr lang="cs-CZ" dirty="0" err="1" smtClean="0"/>
              <a:t>Fly</a:t>
            </a:r>
            <a:r>
              <a:rPr lang="cs-CZ" dirty="0" smtClean="0"/>
              <a:t>		</a:t>
            </a:r>
            <a:r>
              <a:rPr lang="cs-CZ" dirty="0" err="1" smtClean="0"/>
              <a:t>flew</a:t>
            </a:r>
            <a:endParaRPr lang="cs-CZ" dirty="0" smtClean="0"/>
          </a:p>
          <a:p>
            <a:r>
              <a:rPr lang="cs-CZ" dirty="0" err="1" smtClean="0"/>
              <a:t>Spend</a:t>
            </a:r>
            <a:r>
              <a:rPr lang="cs-CZ" dirty="0" smtClean="0"/>
              <a:t>	</a:t>
            </a:r>
            <a:r>
              <a:rPr lang="cs-CZ" dirty="0" err="1" smtClean="0"/>
              <a:t>spent</a:t>
            </a:r>
            <a:endParaRPr lang="cs-CZ" dirty="0" smtClean="0"/>
          </a:p>
          <a:p>
            <a:r>
              <a:rPr lang="cs-CZ" dirty="0" err="1" smtClean="0"/>
              <a:t>Be</a:t>
            </a:r>
            <a:r>
              <a:rPr lang="cs-CZ" dirty="0" smtClean="0"/>
              <a:t>		</a:t>
            </a:r>
            <a:r>
              <a:rPr lang="cs-CZ" dirty="0" err="1" smtClean="0"/>
              <a:t>was</a:t>
            </a:r>
            <a:r>
              <a:rPr lang="cs-CZ" dirty="0" smtClean="0"/>
              <a:t>,</a:t>
            </a:r>
            <a:r>
              <a:rPr lang="cs-CZ" dirty="0" err="1" smtClean="0"/>
              <a:t>were</a:t>
            </a:r>
            <a:endParaRPr lang="cs-CZ" dirty="0" smtClean="0"/>
          </a:p>
          <a:p>
            <a:r>
              <a:rPr lang="cs-CZ" dirty="0" err="1" smtClean="0"/>
              <a:t>Buy</a:t>
            </a:r>
            <a:r>
              <a:rPr lang="cs-CZ" dirty="0" smtClean="0"/>
              <a:t>		</a:t>
            </a:r>
            <a:r>
              <a:rPr lang="cs-CZ" dirty="0" err="1" smtClean="0"/>
              <a:t>bought</a:t>
            </a:r>
            <a:endParaRPr lang="cs-CZ" dirty="0" smtClean="0"/>
          </a:p>
          <a:p>
            <a:r>
              <a:rPr lang="cs-CZ" dirty="0" err="1" smtClean="0"/>
              <a:t>Swim</a:t>
            </a:r>
            <a:r>
              <a:rPr lang="cs-CZ" dirty="0" smtClean="0"/>
              <a:t>	</a:t>
            </a:r>
            <a:r>
              <a:rPr lang="cs-CZ" dirty="0" err="1" smtClean="0"/>
              <a:t>swam</a:t>
            </a:r>
            <a:endParaRPr lang="cs-CZ" dirty="0" smtClean="0"/>
          </a:p>
          <a:p>
            <a:r>
              <a:rPr lang="cs-CZ" dirty="0" err="1" smtClean="0"/>
              <a:t>Write</a:t>
            </a:r>
            <a:r>
              <a:rPr lang="cs-CZ" dirty="0" smtClean="0"/>
              <a:t>	</a:t>
            </a:r>
            <a:r>
              <a:rPr lang="cs-CZ" dirty="0" err="1" smtClean="0"/>
              <a:t>wrote</a:t>
            </a:r>
            <a:endParaRPr lang="cs-CZ" dirty="0" smtClean="0"/>
          </a:p>
          <a:p>
            <a:r>
              <a:rPr lang="cs-CZ" dirty="0" err="1" smtClean="0"/>
              <a:t>Eat</a:t>
            </a:r>
            <a:r>
              <a:rPr lang="cs-CZ" dirty="0" smtClean="0"/>
              <a:t>		</a:t>
            </a:r>
            <a:r>
              <a:rPr lang="cs-CZ" dirty="0" err="1" smtClean="0"/>
              <a:t>ate</a:t>
            </a:r>
            <a:endParaRPr lang="cs-CZ" dirty="0" smtClean="0"/>
          </a:p>
          <a:p>
            <a:r>
              <a:rPr lang="cs-CZ" dirty="0" smtClean="0"/>
              <a:t>Drink	</a:t>
            </a:r>
            <a:r>
              <a:rPr lang="cs-CZ" dirty="0" err="1" smtClean="0"/>
              <a:t>drank</a:t>
            </a:r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300">
        <p14:pan dir="u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err="1">
                <a:latin typeface="Arial Black" pitchFamily="34" charset="0"/>
              </a:rPr>
              <a:t>Tell</a:t>
            </a:r>
            <a:r>
              <a:rPr lang="cs-CZ" dirty="0">
                <a:latin typeface="Arial Black" pitchFamily="34" charset="0"/>
              </a:rPr>
              <a:t> </a:t>
            </a:r>
            <a:r>
              <a:rPr lang="cs-CZ" dirty="0" err="1">
                <a:latin typeface="Arial Black" pitchFamily="34" charset="0"/>
              </a:rPr>
              <a:t>about</a:t>
            </a:r>
            <a:r>
              <a:rPr lang="cs-CZ" dirty="0">
                <a:latin typeface="Arial Black" pitchFamily="34" charset="0"/>
              </a:rPr>
              <a:t> </a:t>
            </a:r>
            <a:r>
              <a:rPr lang="cs-CZ" dirty="0" err="1">
                <a:latin typeface="Arial Black" pitchFamily="34" charset="0"/>
              </a:rPr>
              <a:t>your</a:t>
            </a:r>
            <a:r>
              <a:rPr lang="cs-CZ" dirty="0">
                <a:latin typeface="Arial Black" pitchFamily="34" charset="0"/>
              </a:rPr>
              <a:t> last </a:t>
            </a:r>
            <a:r>
              <a:rPr lang="cs-CZ" dirty="0" err="1" smtClean="0">
                <a:latin typeface="Arial Black" pitchFamily="34" charset="0"/>
              </a:rPr>
              <a:t>holiday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lvl="1">
              <a:buNone/>
            </a:pPr>
            <a:r>
              <a:rPr lang="cs-CZ" dirty="0" err="1" smtClean="0"/>
              <a:t>Where</a:t>
            </a:r>
            <a:r>
              <a:rPr lang="cs-CZ" dirty="0" smtClean="0"/>
              <a:t> </a:t>
            </a:r>
            <a:r>
              <a:rPr lang="cs-CZ" dirty="0" err="1" smtClean="0"/>
              <a:t>did</a:t>
            </a:r>
            <a:r>
              <a:rPr lang="cs-CZ" dirty="0" smtClean="0"/>
              <a:t>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spend</a:t>
            </a:r>
            <a:r>
              <a:rPr lang="cs-CZ" dirty="0" smtClean="0"/>
              <a:t> </a:t>
            </a:r>
            <a:r>
              <a:rPr lang="cs-CZ" dirty="0" err="1" smtClean="0"/>
              <a:t>your</a:t>
            </a:r>
            <a:r>
              <a:rPr lang="cs-CZ" dirty="0" smtClean="0"/>
              <a:t> </a:t>
            </a:r>
            <a:r>
              <a:rPr lang="cs-CZ" dirty="0" err="1" smtClean="0"/>
              <a:t>holiday</a:t>
            </a:r>
            <a:r>
              <a:rPr lang="cs-CZ" dirty="0" smtClean="0"/>
              <a:t>?</a:t>
            </a:r>
          </a:p>
          <a:p>
            <a:pPr lvl="1">
              <a:buNone/>
            </a:pPr>
            <a:r>
              <a:rPr lang="cs-CZ" dirty="0" err="1" smtClean="0"/>
              <a:t>How</a:t>
            </a:r>
            <a:r>
              <a:rPr lang="cs-CZ" dirty="0" smtClean="0"/>
              <a:t> </a:t>
            </a:r>
            <a:r>
              <a:rPr lang="cs-CZ" dirty="0" err="1" smtClean="0"/>
              <a:t>did</a:t>
            </a:r>
            <a:r>
              <a:rPr lang="cs-CZ" dirty="0" smtClean="0"/>
              <a:t>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travel</a:t>
            </a:r>
            <a:r>
              <a:rPr lang="cs-CZ" dirty="0" smtClean="0"/>
              <a:t>?</a:t>
            </a:r>
          </a:p>
          <a:p>
            <a:pPr lvl="1">
              <a:buNone/>
            </a:pPr>
            <a:r>
              <a:rPr lang="cs-CZ" dirty="0" err="1" smtClean="0"/>
              <a:t>What</a:t>
            </a:r>
            <a:r>
              <a:rPr lang="cs-CZ" dirty="0" smtClean="0"/>
              <a:t> </a:t>
            </a:r>
            <a:r>
              <a:rPr lang="cs-CZ" dirty="0" err="1" smtClean="0"/>
              <a:t>was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weather</a:t>
            </a:r>
            <a:r>
              <a:rPr lang="cs-CZ" dirty="0" smtClean="0"/>
              <a:t> </a:t>
            </a:r>
            <a:r>
              <a:rPr lang="cs-CZ" dirty="0" err="1" smtClean="0"/>
              <a:t>like</a:t>
            </a:r>
            <a:r>
              <a:rPr lang="cs-CZ" dirty="0" smtClean="0"/>
              <a:t>?</a:t>
            </a:r>
          </a:p>
          <a:p>
            <a:pPr lvl="1">
              <a:buNone/>
            </a:pPr>
            <a:r>
              <a:rPr lang="cs-CZ" dirty="0" err="1" smtClean="0"/>
              <a:t>Where</a:t>
            </a:r>
            <a:r>
              <a:rPr lang="cs-CZ" dirty="0" smtClean="0"/>
              <a:t> </a:t>
            </a:r>
            <a:r>
              <a:rPr lang="cs-CZ" dirty="0" err="1" smtClean="0"/>
              <a:t>did</a:t>
            </a:r>
            <a:r>
              <a:rPr lang="cs-CZ" dirty="0" smtClean="0"/>
              <a:t>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stay</a:t>
            </a:r>
            <a:r>
              <a:rPr lang="cs-CZ" dirty="0" smtClean="0"/>
              <a:t>?</a:t>
            </a:r>
          </a:p>
          <a:p>
            <a:pPr lvl="1">
              <a:buNone/>
            </a:pPr>
            <a:r>
              <a:rPr lang="cs-CZ" dirty="0" err="1" smtClean="0"/>
              <a:t>What</a:t>
            </a:r>
            <a:r>
              <a:rPr lang="cs-CZ" dirty="0" smtClean="0"/>
              <a:t> </a:t>
            </a:r>
            <a:r>
              <a:rPr lang="cs-CZ" dirty="0" err="1" smtClean="0"/>
              <a:t>did</a:t>
            </a:r>
            <a:r>
              <a:rPr lang="cs-CZ" dirty="0" smtClean="0"/>
              <a:t> </a:t>
            </a:r>
            <a:r>
              <a:rPr lang="cs-CZ" dirty="0" err="1" smtClean="0"/>
              <a:t>you</a:t>
            </a:r>
            <a:r>
              <a:rPr lang="cs-CZ" dirty="0" smtClean="0"/>
              <a:t> drink and </a:t>
            </a:r>
            <a:r>
              <a:rPr lang="cs-CZ" dirty="0" err="1" smtClean="0"/>
              <a:t>eat</a:t>
            </a:r>
            <a:r>
              <a:rPr lang="cs-CZ" dirty="0" smtClean="0"/>
              <a:t>?</a:t>
            </a:r>
          </a:p>
          <a:p>
            <a:pPr lvl="1">
              <a:buNone/>
            </a:pPr>
            <a:r>
              <a:rPr lang="cs-CZ" dirty="0" err="1" smtClean="0"/>
              <a:t>What</a:t>
            </a:r>
            <a:r>
              <a:rPr lang="cs-CZ" dirty="0" smtClean="0"/>
              <a:t> </a:t>
            </a:r>
            <a:r>
              <a:rPr lang="cs-CZ" dirty="0" err="1" smtClean="0"/>
              <a:t>did</a:t>
            </a:r>
            <a:r>
              <a:rPr lang="cs-CZ" dirty="0" smtClean="0"/>
              <a:t> </a:t>
            </a:r>
            <a:r>
              <a:rPr lang="cs-CZ" dirty="0" err="1" smtClean="0"/>
              <a:t>you</a:t>
            </a:r>
            <a:r>
              <a:rPr lang="cs-CZ" dirty="0" smtClean="0"/>
              <a:t> do?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300" advClick="0">
        <p14:pan dir="u"/>
      </p:transition>
    </mc:Choice>
    <mc:Fallback xmlns="">
      <p:transition spd="slow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" presetClass="entr" presetSubtype="4" fill="hold" nodeType="afterEffect">
                                  <p:stCondLst>
                                    <p:cond delay="4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5000"/>
                            </p:stCondLst>
                            <p:childTnLst>
                              <p:par>
                                <p:cTn id="14" presetID="2" presetClass="entr" presetSubtype="4" fill="hold" nodeType="afterEffect">
                                  <p:stCondLst>
                                    <p:cond delay="40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9500"/>
                            </p:stCondLst>
                            <p:childTnLst>
                              <p:par>
                                <p:cTn id="19" presetID="2" presetClass="entr" presetSubtype="4" fill="hold" nodeType="afterEffect">
                                  <p:stCondLst>
                                    <p:cond delay="400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14000"/>
                            </p:stCondLst>
                            <p:childTnLst>
                              <p:par>
                                <p:cTn id="24" presetID="2" presetClass="entr" presetSubtype="4" fill="hold" nodeType="afterEffect">
                                  <p:stCondLst>
                                    <p:cond delay="400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8500"/>
                            </p:stCondLst>
                            <p:childTnLst>
                              <p:par>
                                <p:cTn id="29" presetID="2" presetClass="entr" presetSubtype="4" fill="hold" nodeType="afterEffect">
                                  <p:stCondLst>
                                    <p:cond delay="400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23000"/>
                            </p:stCondLst>
                            <p:childTnLst>
                              <p:par>
                                <p:cTn id="34" presetID="2" presetClass="entr" presetSubtype="4" fill="hold" nodeType="afterEffect">
                                  <p:stCondLst>
                                    <p:cond delay="400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 :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Snímek č.2</a:t>
            </a:r>
          </a:p>
          <a:p>
            <a:r>
              <a:rPr lang="cs-CZ" dirty="0" smtClean="0"/>
              <a:t>Otevřená </a:t>
            </a:r>
            <a:r>
              <a:rPr lang="cs-CZ" smtClean="0"/>
              <a:t>galerie </a:t>
            </a:r>
            <a:r>
              <a:rPr lang="cs-CZ" dirty="0" err="1"/>
              <a:t>M</a:t>
            </a:r>
            <a:r>
              <a:rPr lang="cs-CZ" smtClean="0"/>
              <a:t>icrosoft </a:t>
            </a:r>
            <a:r>
              <a:rPr lang="cs-CZ" dirty="0" err="1" smtClean="0"/>
              <a:t>office</a:t>
            </a:r>
            <a:endParaRPr lang="cs-CZ" dirty="0" smtClean="0"/>
          </a:p>
          <a:p>
            <a:r>
              <a:rPr lang="cs-CZ" dirty="0" smtClean="0"/>
              <a:t>2011-01-09</a:t>
            </a:r>
          </a:p>
          <a:p>
            <a:r>
              <a:rPr lang="cs-CZ" dirty="0" smtClean="0"/>
              <a:t>Text je vytvořen autorem materiálu</a:t>
            </a:r>
          </a:p>
          <a:p>
            <a:pPr>
              <a:buNone/>
            </a:pPr>
            <a:r>
              <a:rPr lang="cs-CZ" dirty="0" smtClean="0"/>
              <a:t>     2011-01-09</a:t>
            </a:r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300">
        <p14:pan dir="u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1851</TotalTime>
  <Words>201</Words>
  <Application>Microsoft Office PowerPoint</Application>
  <PresentationFormat>Předvádění na obrazovce (4:3)</PresentationFormat>
  <Paragraphs>67</Paragraphs>
  <Slides>8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sady Office</vt:lpstr>
      <vt:lpstr>Prezentace aplikace PowerPoint</vt:lpstr>
      <vt:lpstr>Anotace</vt:lpstr>
      <vt:lpstr>Make questions in past tense /Vytvoř otázky v minulém čase/</vt:lpstr>
      <vt:lpstr>Questions  Otázky</vt:lpstr>
      <vt:lpstr> Past tense /Vytvoř minulý čas/ </vt:lpstr>
      <vt:lpstr>Minulé časy sloves</vt:lpstr>
      <vt:lpstr>Tell about your last holiday</vt:lpstr>
      <vt:lpstr>Citace :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Windows User</dc:creator>
  <cp:lastModifiedBy>08DK</cp:lastModifiedBy>
  <cp:revision>46</cp:revision>
  <dcterms:created xsi:type="dcterms:W3CDTF">2011-08-30T21:21:41Z</dcterms:created>
  <dcterms:modified xsi:type="dcterms:W3CDTF">2012-01-04T07:50:07Z</dcterms:modified>
</cp:coreProperties>
</file>