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59" r:id="rId4"/>
    <p:sldId id="262" r:id="rId5"/>
    <p:sldId id="260" r:id="rId6"/>
    <p:sldId id="257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5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ZŠ Dolní Benešov, </a:t>
          </a:r>
          <a:r>
            <a:rPr lang="cs-CZ" sz="2000" dirty="0" err="1" smtClean="0"/>
            <a:t>přísp.organizace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Marta Rozsívalová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Beatles – </a:t>
          </a:r>
          <a:r>
            <a:rPr lang="cs-CZ" sz="2000" smtClean="0"/>
            <a:t>slovní zásoba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 1.07/1.4.00/211262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VY_32_INOVACE_02_ Angličtina 9.ročník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06145BD-C71F-4A0C-A358-11934E153C93}" type="presOf" srcId="{D1D4F407-5343-4D3F-B5B9-D407B03CAEB4}" destId="{AED2198E-93D5-4001-81B4-73124B309672}" srcOrd="1" destOrd="0" presId="urn:microsoft.com/office/officeart/2005/8/layout/target3"/>
    <dgm:cxn modelId="{E0D7093C-DF29-434E-BCD5-098AB0FBF82E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1238928-9DDE-4A74-8F01-DF0C355F9B14}" type="presOf" srcId="{D1B46980-6531-4606-95E6-44980827E919}" destId="{6140AFEC-043D-4C43-A2F9-D0F5331DF3A3}" srcOrd="0" destOrd="0" presId="urn:microsoft.com/office/officeart/2005/8/layout/target3"/>
    <dgm:cxn modelId="{6B986CE6-334D-4E94-84B5-0E7793F63891}" type="presOf" srcId="{4C35D32F-0EAB-4CD7-82EE-45574DC2A586}" destId="{890E4F0B-2866-4A3F-A3C7-2A14B1797930}" srcOrd="1" destOrd="0" presId="urn:microsoft.com/office/officeart/2005/8/layout/target3"/>
    <dgm:cxn modelId="{CA89D6A1-2089-4FF0-A577-57836A0E3508}" type="presOf" srcId="{D8197B8C-B260-4A16-BDF4-0947B075E274}" destId="{5A5FFA88-C948-4069-8E93-59FA12366E83}" srcOrd="1" destOrd="0" presId="urn:microsoft.com/office/officeart/2005/8/layout/target3"/>
    <dgm:cxn modelId="{9A0E31FE-B159-4E7C-8303-99EC300D5C93}" type="presOf" srcId="{D8197B8C-B260-4A16-BDF4-0947B075E274}" destId="{25B08C86-7E15-44DC-BE7F-FFB55DD49D12}" srcOrd="0" destOrd="0" presId="urn:microsoft.com/office/officeart/2005/8/layout/target3"/>
    <dgm:cxn modelId="{29638F8B-D0EC-4CB2-9657-17524389100E}" type="presOf" srcId="{D1B46980-6531-4606-95E6-44980827E919}" destId="{2BE915AB-18AA-4053-B92C-3BFC9ED204BB}" srcOrd="1" destOrd="0" presId="urn:microsoft.com/office/officeart/2005/8/layout/target3"/>
    <dgm:cxn modelId="{8A1C98D0-386A-417E-BAB3-EB856FAA8C8E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1E97352-0B30-474C-AB17-68008F2E4AAE}" type="presOf" srcId="{D1D4F407-5343-4D3F-B5B9-D407B03CAEB4}" destId="{D005CE8C-CC26-4C3E-AC11-E15060ECD759}" srcOrd="0" destOrd="0" presId="urn:microsoft.com/office/officeart/2005/8/layout/target3"/>
    <dgm:cxn modelId="{9BA00E5D-D768-482C-BD6C-89165CD25796}" type="presOf" srcId="{4C35D32F-0EAB-4CD7-82EE-45574DC2A586}" destId="{8BEBB6EC-1DAA-4CAC-8A25-BC0FCBD5DBD5}" srcOrd="0" destOrd="0" presId="urn:microsoft.com/office/officeart/2005/8/layout/target3"/>
    <dgm:cxn modelId="{FE7A537A-2BE3-465D-81EF-3BB7F0F50A46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2EF61F4-EA54-4E37-8BF9-00773BE4A84A}" type="presParOf" srcId="{333A1088-737F-45CB-B68E-254E46348037}" destId="{F5ABB229-8D3B-4694-996A-96F23CF14429}" srcOrd="0" destOrd="0" presId="urn:microsoft.com/office/officeart/2005/8/layout/target3"/>
    <dgm:cxn modelId="{E5FA17FD-5FC5-4D0A-A6AB-383AE8E16486}" type="presParOf" srcId="{333A1088-737F-45CB-B68E-254E46348037}" destId="{F41139FD-01EE-4571-8B17-4FB00FC51163}" srcOrd="1" destOrd="0" presId="urn:microsoft.com/office/officeart/2005/8/layout/target3"/>
    <dgm:cxn modelId="{C47641E3-8068-489E-BEF9-B0F0CDE00195}" type="presParOf" srcId="{333A1088-737F-45CB-B68E-254E46348037}" destId="{D005CE8C-CC26-4C3E-AC11-E15060ECD759}" srcOrd="2" destOrd="0" presId="urn:microsoft.com/office/officeart/2005/8/layout/target3"/>
    <dgm:cxn modelId="{96D55B0B-BCD7-4628-B9DA-869A69E1A8BA}" type="presParOf" srcId="{333A1088-737F-45CB-B68E-254E46348037}" destId="{2C702D82-9B77-49B7-9568-BB8EB47C3372}" srcOrd="3" destOrd="0" presId="urn:microsoft.com/office/officeart/2005/8/layout/target3"/>
    <dgm:cxn modelId="{26F50F03-DEA7-45C8-BE8A-3B9C2941CBA8}" type="presParOf" srcId="{333A1088-737F-45CB-B68E-254E46348037}" destId="{A52A0455-90FF-4808-ABD0-F02540D31D5A}" srcOrd="4" destOrd="0" presId="urn:microsoft.com/office/officeart/2005/8/layout/target3"/>
    <dgm:cxn modelId="{26DB5FA4-9850-41CF-9E92-82AB5544D187}" type="presParOf" srcId="{333A1088-737F-45CB-B68E-254E46348037}" destId="{6140AFEC-043D-4C43-A2F9-D0F5331DF3A3}" srcOrd="5" destOrd="0" presId="urn:microsoft.com/office/officeart/2005/8/layout/target3"/>
    <dgm:cxn modelId="{0E14E91D-E872-4522-A33D-BC0CD875D89F}" type="presParOf" srcId="{333A1088-737F-45CB-B68E-254E46348037}" destId="{9358AC05-5D7D-4327-9F80-1AD486AEA664}" srcOrd="6" destOrd="0" presId="urn:microsoft.com/office/officeart/2005/8/layout/target3"/>
    <dgm:cxn modelId="{BCFAF558-5185-4EDF-9C6F-202488BBE59A}" type="presParOf" srcId="{333A1088-737F-45CB-B68E-254E46348037}" destId="{313FC574-E1CD-4FB4-B054-0B805CE0447D}" srcOrd="7" destOrd="0" presId="urn:microsoft.com/office/officeart/2005/8/layout/target3"/>
    <dgm:cxn modelId="{1F578FF3-24B6-4D99-9688-3872D1DAD048}" type="presParOf" srcId="{333A1088-737F-45CB-B68E-254E46348037}" destId="{619D679B-A015-4ECF-8348-D1034C574F40}" srcOrd="8" destOrd="0" presId="urn:microsoft.com/office/officeart/2005/8/layout/target3"/>
    <dgm:cxn modelId="{FCF05F5F-EBFF-4C5E-9300-F12F3CB5ED2C}" type="presParOf" srcId="{333A1088-737F-45CB-B68E-254E46348037}" destId="{322283A8-4A27-4CDA-BAE3-F381106A9174}" srcOrd="9" destOrd="0" presId="urn:microsoft.com/office/officeart/2005/8/layout/target3"/>
    <dgm:cxn modelId="{D43DF6DD-3344-4381-8B62-6CF15D8433E0}" type="presParOf" srcId="{333A1088-737F-45CB-B68E-254E46348037}" destId="{FFC9F71D-1B4F-4AD9-A4A6-86ADEFC8AF5C}" srcOrd="10" destOrd="0" presId="urn:microsoft.com/office/officeart/2005/8/layout/target3"/>
    <dgm:cxn modelId="{12DCE97D-4FDA-4155-B750-7F827DE98801}" type="presParOf" srcId="{333A1088-737F-45CB-B68E-254E46348037}" destId="{25B08C86-7E15-44DC-BE7F-FFB55DD49D12}" srcOrd="11" destOrd="0" presId="urn:microsoft.com/office/officeart/2005/8/layout/target3"/>
    <dgm:cxn modelId="{6449D6FA-7A38-4C11-95EB-2D71523F1DF4}" type="presParOf" srcId="{333A1088-737F-45CB-B68E-254E46348037}" destId="{76644BE8-9D7C-4C09-B250-3D10AF48CBB7}" srcOrd="12" destOrd="0" presId="urn:microsoft.com/office/officeart/2005/8/layout/target3"/>
    <dgm:cxn modelId="{83502936-7434-4051-A887-F1F2FD4CF2C6}" type="presParOf" srcId="{333A1088-737F-45CB-B68E-254E46348037}" destId="{EE85B701-7295-41C0-BA7A-34D3756A2AE6}" srcOrd="13" destOrd="0" presId="urn:microsoft.com/office/officeart/2005/8/layout/target3"/>
    <dgm:cxn modelId="{60645464-B23E-49AE-9EFD-3617B97448D0}" type="presParOf" srcId="{333A1088-737F-45CB-B68E-254E46348037}" destId="{8BEBB6EC-1DAA-4CAC-8A25-BC0FCBD5DBD5}" srcOrd="14" destOrd="0" presId="urn:microsoft.com/office/officeart/2005/8/layout/target3"/>
    <dgm:cxn modelId="{13ED85AB-9C86-45CC-BE35-3604B9B392CF}" type="presParOf" srcId="{333A1088-737F-45CB-B68E-254E46348037}" destId="{AED2198E-93D5-4001-81B4-73124B309672}" srcOrd="15" destOrd="0" presId="urn:microsoft.com/office/officeart/2005/8/layout/target3"/>
    <dgm:cxn modelId="{BF5F3F36-1B2C-4734-98DE-7642D62C5C12}" type="presParOf" srcId="{333A1088-737F-45CB-B68E-254E46348037}" destId="{2BE915AB-18AA-4053-B92C-3BFC9ED204BB}" srcOrd="16" destOrd="0" presId="urn:microsoft.com/office/officeart/2005/8/layout/target3"/>
    <dgm:cxn modelId="{0FD8DF43-15D4-4898-BE43-D42337E2A8F5}" type="presParOf" srcId="{333A1088-737F-45CB-B68E-254E46348037}" destId="{6BB5E863-4638-4E1D-BFDE-399D028AC4ED}" srcOrd="17" destOrd="0" presId="urn:microsoft.com/office/officeart/2005/8/layout/target3"/>
    <dgm:cxn modelId="{6186CC38-4005-4418-928E-D7C91F44D9D6}" type="presParOf" srcId="{333A1088-737F-45CB-B68E-254E46348037}" destId="{5A5FFA88-C948-4069-8E93-59FA12366E83}" srcOrd="18" destOrd="0" presId="urn:microsoft.com/office/officeart/2005/8/layout/target3"/>
    <dgm:cxn modelId="{51645315-99F7-4F1C-8CA6-C22E06AF74A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ZŠ Dolní Benešov, </a:t>
          </a:r>
          <a:r>
            <a:rPr lang="cs-CZ" sz="2000" kern="1200" dirty="0" err="1" smtClean="0"/>
            <a:t>přísp.organizace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Marta Rozsívalová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VY_32_INOVACE_02_ Angličtina 9.ročník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Beatles – </a:t>
          </a:r>
          <a:r>
            <a:rPr lang="cs-CZ" sz="2000" kern="1200" smtClean="0"/>
            <a:t>slovní zásoba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 1.07/1.4.00/211262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FFC65-25F8-434B-9FD2-DEEAA4A3EE9A}" type="datetimeFigureOut">
              <a:rPr lang="cs-CZ" smtClean="0"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95D42-3721-4313-9743-AF8C983D26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1664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FFC65-25F8-434B-9FD2-DEEAA4A3EE9A}" type="datetimeFigureOut">
              <a:rPr lang="cs-CZ" smtClean="0"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95D42-3721-4313-9743-AF8C983D26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03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FFC65-25F8-434B-9FD2-DEEAA4A3EE9A}" type="datetimeFigureOut">
              <a:rPr lang="cs-CZ" smtClean="0"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95D42-3721-4313-9743-AF8C983D26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2600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FFC65-25F8-434B-9FD2-DEEAA4A3EE9A}" type="datetimeFigureOut">
              <a:rPr lang="cs-CZ" smtClean="0"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95D42-3721-4313-9743-AF8C983D26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7853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FFC65-25F8-434B-9FD2-DEEAA4A3EE9A}" type="datetimeFigureOut">
              <a:rPr lang="cs-CZ" smtClean="0"/>
              <a:t>3.1.2012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95D42-3721-4313-9743-AF8C983D26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9065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FFC65-25F8-434B-9FD2-DEEAA4A3EE9A}" type="datetimeFigureOut">
              <a:rPr lang="cs-CZ" smtClean="0"/>
              <a:t>3.1.2012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95D42-3721-4313-9743-AF8C983D26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737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FFC65-25F8-434B-9FD2-DEEAA4A3EE9A}" type="datetimeFigureOut">
              <a:rPr lang="cs-CZ" smtClean="0"/>
              <a:t>3.1.2012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95D42-3721-4313-9743-AF8C983D26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4170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FFC65-25F8-434B-9FD2-DEEAA4A3EE9A}" type="datetimeFigureOut">
              <a:rPr lang="cs-CZ" smtClean="0"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95D42-3721-4313-9743-AF8C983D26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7216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FFC65-25F8-434B-9FD2-DEEAA4A3EE9A}" type="datetimeFigureOut">
              <a:rPr lang="cs-CZ" smtClean="0"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95D42-3721-4313-9743-AF8C983D26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3408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FFC65-25F8-434B-9FD2-DEEAA4A3EE9A}" type="datetimeFigureOut">
              <a:rPr lang="cs-CZ" smtClean="0"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95D42-3721-4313-9743-AF8C983D26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6037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FFC65-25F8-434B-9FD2-DEEAA4A3EE9A}" type="datetimeFigureOut">
              <a:rPr lang="cs-CZ" smtClean="0"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95D42-3721-4313-9743-AF8C983D26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11530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3.1.2012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54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3.1.2012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87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3.1.2012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99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3.1.2012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22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3.1.2012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258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3.1.2012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09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3.1.2012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56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3.1.2012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32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3.1.2012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01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3.1.2012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99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3.1.2012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38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7FFC65-25F8-434B-9FD2-DEEAA4A3EE9A}" type="datetimeFigureOut">
              <a:rPr lang="cs-CZ" smtClean="0"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95D42-3721-4313-9743-AF8C983D26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1486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3.1.2012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35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hyperlink" Target="../Downloads/yesterday.mp3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hyperlink" Target="../Downloads/yesterday.mp3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8387933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0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Žáci doplňují vynechaná slova v textu na základě poslechu, píší je do </a:t>
            </a:r>
            <a:r>
              <a:rPr lang="cs-CZ" smtClean="0"/>
              <a:t>připravených listů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	</a:t>
            </a:r>
          </a:p>
        </p:txBody>
      </p:sp>
    </p:spTree>
    <p:extLst>
      <p:ext uri="{BB962C8B-B14F-4D97-AF65-F5344CB8AC3E}">
        <p14:creationId xmlns:p14="http://schemas.microsoft.com/office/powerpoint/2010/main" val="409233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4000" b="1" dirty="0">
                <a:solidFill>
                  <a:srgbClr val="00B0F0"/>
                </a:solidFill>
              </a:rPr>
              <a:t/>
            </a:r>
            <a:br>
              <a:rPr lang="cs-CZ" sz="4000" b="1" dirty="0">
                <a:solidFill>
                  <a:srgbClr val="00B0F0"/>
                </a:solidFill>
              </a:rPr>
            </a:br>
            <a:r>
              <a:rPr lang="cs-CZ" b="1" dirty="0" smtClean="0">
                <a:solidFill>
                  <a:srgbClr val="00B0F0"/>
                </a:solidFill>
              </a:rPr>
              <a:t>Beatles</a:t>
            </a:r>
            <a:r>
              <a:rPr lang="cs-CZ" b="1" dirty="0">
                <a:solidFill>
                  <a:srgbClr val="00B0F0"/>
                </a:solidFill>
              </a:rPr>
              <a:t/>
            </a:r>
            <a:br>
              <a:rPr lang="cs-CZ" b="1" dirty="0">
                <a:solidFill>
                  <a:srgbClr val="00B0F0"/>
                </a:solidFill>
              </a:rPr>
            </a:br>
            <a:endParaRPr lang="en-GB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sz="4000" dirty="0" smtClean="0">
                <a:solidFill>
                  <a:srgbClr val="FF0000"/>
                </a:solidFill>
              </a:rPr>
              <a:t>             </a:t>
            </a:r>
            <a:r>
              <a:rPr lang="cs-CZ" sz="4000" b="1" dirty="0" err="1" smtClean="0">
                <a:solidFill>
                  <a:srgbClr val="FF0000"/>
                </a:solidFill>
              </a:rPr>
              <a:t>Yesterday</a:t>
            </a:r>
            <a:endParaRPr lang="cs-CZ" sz="4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23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Song</a:t>
            </a:r>
            <a:endParaRPr lang="cs-CZ" b="1" dirty="0">
              <a:hlinkClick r:id="rId4" action="ppaction://hlinkfile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996480" y="1600200"/>
            <a:ext cx="50958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1400" dirty="0" smtClean="0"/>
              <a:t>Yesterday, all my</a:t>
            </a:r>
            <a:r>
              <a:rPr lang="cs-CZ" sz="1400" dirty="0" smtClean="0"/>
              <a:t> </a:t>
            </a:r>
            <a:r>
              <a:rPr lang="cs-CZ" sz="1600" dirty="0" smtClean="0"/>
              <a:t>1……………….. </a:t>
            </a:r>
            <a:r>
              <a:rPr lang="en-US" sz="1400" dirty="0" smtClean="0"/>
              <a:t>seemed so far away</a:t>
            </a:r>
            <a:br>
              <a:rPr lang="en-US" sz="1400" dirty="0" smtClean="0"/>
            </a:br>
            <a:r>
              <a:rPr lang="en-US" sz="1400" dirty="0" smtClean="0"/>
              <a:t>Now it</a:t>
            </a:r>
            <a:r>
              <a:rPr lang="cs-CZ" sz="1400" dirty="0" smtClean="0"/>
              <a:t> </a:t>
            </a:r>
            <a:r>
              <a:rPr lang="cs-CZ" sz="1400" b="1" dirty="0" smtClean="0"/>
              <a:t>2</a:t>
            </a:r>
            <a:r>
              <a:rPr lang="cs-CZ" sz="1400" b="1" dirty="0"/>
              <a:t>…………… …</a:t>
            </a:r>
            <a:r>
              <a:rPr lang="en-US" sz="1400" dirty="0" smtClean="0"/>
              <a:t> as though they're here to stay</a:t>
            </a:r>
            <a:br>
              <a:rPr lang="en-US" sz="1400" dirty="0" smtClean="0"/>
            </a:br>
            <a:r>
              <a:rPr lang="en-US" sz="1400" dirty="0" smtClean="0"/>
              <a:t>Oh, I</a:t>
            </a:r>
            <a:r>
              <a:rPr lang="cs-CZ" sz="1400" dirty="0" smtClean="0"/>
              <a:t> </a:t>
            </a:r>
            <a:r>
              <a:rPr lang="cs-CZ" sz="1400" b="1" dirty="0" smtClean="0"/>
              <a:t>3 …………………</a:t>
            </a:r>
            <a:r>
              <a:rPr lang="en-US" sz="1400" dirty="0" smtClean="0"/>
              <a:t>yesterday.</a:t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cs-CZ" sz="1400" dirty="0" err="1" smtClean="0"/>
              <a:t>Suddenly</a:t>
            </a:r>
            <a:r>
              <a:rPr lang="en-US" sz="1400" dirty="0" smtClean="0"/>
              <a:t>, I'm not half to man I used to be,</a:t>
            </a:r>
            <a:br>
              <a:rPr lang="en-US" sz="1400" dirty="0" smtClean="0"/>
            </a:br>
            <a:r>
              <a:rPr lang="en-US" sz="1400" dirty="0" smtClean="0"/>
              <a:t>There's a shadow hanging over me.</a:t>
            </a:r>
            <a:br>
              <a:rPr lang="en-US" sz="1400" dirty="0" smtClean="0"/>
            </a:br>
            <a:r>
              <a:rPr lang="en-US" sz="1400" dirty="0" smtClean="0"/>
              <a:t>Oh, yesterday</a:t>
            </a:r>
            <a:r>
              <a:rPr lang="cs-CZ" sz="1400" dirty="0" smtClean="0"/>
              <a:t> </a:t>
            </a:r>
            <a:r>
              <a:rPr lang="cs-CZ" sz="1400" b="1" dirty="0" smtClean="0"/>
              <a:t>4………………..</a:t>
            </a:r>
            <a:r>
              <a:rPr lang="en-US" sz="1400" b="1" dirty="0" smtClean="0"/>
              <a:t> </a:t>
            </a:r>
            <a:r>
              <a:rPr lang="en-US" sz="1400" dirty="0" smtClean="0"/>
              <a:t>suddenly. </a:t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Why she</a:t>
            </a:r>
            <a:r>
              <a:rPr lang="cs-CZ" sz="1400" b="1" dirty="0" smtClean="0"/>
              <a:t> 5………….....</a:t>
            </a:r>
            <a:r>
              <a:rPr lang="cs-CZ" sz="1400" dirty="0" smtClean="0"/>
              <a:t>.</a:t>
            </a:r>
            <a:r>
              <a:rPr lang="en-US" sz="1400" dirty="0" smtClean="0"/>
              <a:t> I don't know she wouldn't say.</a:t>
            </a:r>
            <a:r>
              <a:rPr lang="cs-CZ" sz="1400" dirty="0" smtClean="0"/>
              <a:t> 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I</a:t>
            </a:r>
            <a:r>
              <a:rPr lang="cs-CZ" sz="1400" dirty="0" smtClean="0"/>
              <a:t> </a:t>
            </a:r>
            <a:r>
              <a:rPr lang="cs-CZ" sz="1400" b="1" dirty="0" smtClean="0"/>
              <a:t>6…………………….</a:t>
            </a:r>
            <a:r>
              <a:rPr lang="en-US" sz="1400" b="1" dirty="0" smtClean="0"/>
              <a:t> </a:t>
            </a:r>
            <a:r>
              <a:rPr lang="en-US" sz="1400" dirty="0" smtClean="0"/>
              <a:t>something wrong, now I long for yesterday. </a:t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Yesterday, love was such an easy</a:t>
            </a:r>
            <a:r>
              <a:rPr lang="cs-CZ" sz="1400" dirty="0"/>
              <a:t> </a:t>
            </a:r>
            <a:r>
              <a:rPr lang="cs-CZ" sz="1400" b="1" dirty="0" smtClean="0"/>
              <a:t>7………………………..</a:t>
            </a:r>
            <a:r>
              <a:rPr lang="cs-CZ" sz="1400" dirty="0" smtClean="0"/>
              <a:t>t</a:t>
            </a:r>
            <a:r>
              <a:rPr lang="en-US" sz="1400" dirty="0" smtClean="0"/>
              <a:t>o play.</a:t>
            </a:r>
            <a:br>
              <a:rPr lang="en-US" sz="1400" dirty="0" smtClean="0"/>
            </a:br>
            <a:r>
              <a:rPr lang="en-US" sz="1400" dirty="0" smtClean="0"/>
              <a:t>Now I need a place to hide away.</a:t>
            </a:r>
            <a:br>
              <a:rPr lang="en-US" sz="1400" dirty="0" smtClean="0"/>
            </a:br>
            <a:r>
              <a:rPr lang="en-US" sz="1400" dirty="0" smtClean="0"/>
              <a:t>Oh, I believe in yesterday. </a:t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Why she had to go I don't know she wouldn't say.</a:t>
            </a:r>
            <a:br>
              <a:rPr lang="en-US" sz="1400" dirty="0" smtClean="0"/>
            </a:br>
            <a:r>
              <a:rPr lang="en-US" sz="1400" dirty="0" smtClean="0"/>
              <a:t>I said something wrong, now I long for yesterday. </a:t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Yesterday, love was such an easy game to play.</a:t>
            </a:r>
            <a:br>
              <a:rPr lang="en-US" sz="1400" dirty="0" smtClean="0"/>
            </a:br>
            <a:r>
              <a:rPr lang="en-US" sz="1400" dirty="0" smtClean="0"/>
              <a:t>Now </a:t>
            </a:r>
            <a:r>
              <a:rPr lang="cs-CZ" sz="1400" dirty="0" smtClean="0"/>
              <a:t> </a:t>
            </a:r>
            <a:r>
              <a:rPr lang="en-US" sz="1400" dirty="0" smtClean="0"/>
              <a:t>I</a:t>
            </a:r>
            <a:r>
              <a:rPr lang="cs-CZ" sz="1400" dirty="0" smtClean="0"/>
              <a:t> </a:t>
            </a:r>
            <a:r>
              <a:rPr lang="cs-CZ" sz="1400" b="1" dirty="0" smtClean="0"/>
              <a:t>8…………….</a:t>
            </a:r>
            <a:r>
              <a:rPr lang="en-US" sz="1400" dirty="0" smtClean="0"/>
              <a:t>a place to hide away.</a:t>
            </a:r>
            <a:br>
              <a:rPr lang="en-US" sz="1400" dirty="0" smtClean="0"/>
            </a:br>
            <a:r>
              <a:rPr lang="en-US" sz="1400" dirty="0" smtClean="0"/>
              <a:t>Oh, I believe in yesterday.</a:t>
            </a:r>
            <a:endParaRPr lang="cs-CZ" sz="1400" dirty="0"/>
          </a:p>
        </p:txBody>
      </p:sp>
      <p:pic>
        <p:nvPicPr>
          <p:cNvPr id="7" name="yesterday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91680" y="620688"/>
            <a:ext cx="609600" cy="6096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80" y="1628800"/>
            <a:ext cx="1451681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916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2717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Song</a:t>
            </a:r>
            <a:endParaRPr lang="cs-CZ" b="1" dirty="0">
              <a:hlinkClick r:id="rId4" action="ppaction://hlinkfile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1400" dirty="0" smtClean="0"/>
              <a:t>Yesterday, all my troubles seemed so far away</a:t>
            </a:r>
            <a:br>
              <a:rPr lang="en-US" sz="1400" dirty="0" smtClean="0"/>
            </a:br>
            <a:r>
              <a:rPr lang="en-US" sz="1400" dirty="0" smtClean="0"/>
              <a:t>Now it looks as though they're here to stay</a:t>
            </a:r>
            <a:br>
              <a:rPr lang="en-US" sz="1400" dirty="0" smtClean="0"/>
            </a:br>
            <a:r>
              <a:rPr lang="en-US" sz="1400" dirty="0" smtClean="0"/>
              <a:t>Oh, I believe in yesterday.</a:t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Suddenly, I'm not half to man I used to be,</a:t>
            </a:r>
            <a:br>
              <a:rPr lang="en-US" sz="1400" dirty="0" smtClean="0"/>
            </a:br>
            <a:r>
              <a:rPr lang="en-US" sz="1400" dirty="0" smtClean="0"/>
              <a:t>There's a shadow hanging over me.</a:t>
            </a:r>
            <a:br>
              <a:rPr lang="en-US" sz="1400" dirty="0" smtClean="0"/>
            </a:br>
            <a:r>
              <a:rPr lang="en-US" sz="1400" dirty="0" smtClean="0"/>
              <a:t>Oh, yesterday came suddenly. </a:t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Why she had to go I don't know she wouldn't say.</a:t>
            </a:r>
            <a:br>
              <a:rPr lang="en-US" sz="1400" dirty="0" smtClean="0"/>
            </a:br>
            <a:r>
              <a:rPr lang="en-US" sz="1400" dirty="0" smtClean="0"/>
              <a:t>I said something wrong, now I long for yesterday. </a:t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Yesterday, love was such an easy game to play.</a:t>
            </a:r>
            <a:br>
              <a:rPr lang="en-US" sz="1400" dirty="0" smtClean="0"/>
            </a:br>
            <a:r>
              <a:rPr lang="en-US" sz="1400" dirty="0" smtClean="0"/>
              <a:t>Now I need a place to hide away.</a:t>
            </a:r>
            <a:br>
              <a:rPr lang="en-US" sz="1400" dirty="0" smtClean="0"/>
            </a:br>
            <a:r>
              <a:rPr lang="en-US" sz="1400" dirty="0" smtClean="0"/>
              <a:t>Oh, I believe in yesterday. </a:t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Why she had to go I don't know she wouldn't say.</a:t>
            </a:r>
            <a:br>
              <a:rPr lang="en-US" sz="1400" dirty="0" smtClean="0"/>
            </a:br>
            <a:r>
              <a:rPr lang="en-US" sz="1400" dirty="0" smtClean="0"/>
              <a:t>I said something wrong, now I long for yesterday. </a:t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Yesterday, love was such an easy game to play.</a:t>
            </a:r>
            <a:br>
              <a:rPr lang="en-US" sz="1400" dirty="0" smtClean="0"/>
            </a:br>
            <a:r>
              <a:rPr lang="en-US" sz="1400" dirty="0" smtClean="0"/>
              <a:t>Now I need a place to hide away.</a:t>
            </a:r>
            <a:br>
              <a:rPr lang="en-US" sz="1400" dirty="0" smtClean="0"/>
            </a:br>
            <a:r>
              <a:rPr lang="en-US" sz="1400" dirty="0" smtClean="0"/>
              <a:t>Oh, I believe in yesterday.</a:t>
            </a:r>
            <a:endParaRPr lang="cs-CZ" sz="1400" dirty="0"/>
          </a:p>
        </p:txBody>
      </p:sp>
      <p:pic>
        <p:nvPicPr>
          <p:cNvPr id="7" name="yesterday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91680" y="620688"/>
            <a:ext cx="609600" cy="6096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80" y="1628800"/>
            <a:ext cx="1451681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75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2717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i="1" dirty="0"/>
              <a:t>Http://www.mp3stahuj.cz/7141/the-beatles-yesterday</a:t>
            </a:r>
            <a:r>
              <a:rPr lang="en-US" dirty="0"/>
              <a:t> [online]. 2011 [cit. 2011-09-07]. Let it </a:t>
            </a:r>
            <a:r>
              <a:rPr lang="en-US" dirty="0" err="1" smtClean="0"/>
              <a:t>be,m</a:t>
            </a:r>
            <a:r>
              <a:rPr lang="cs-CZ" dirty="0" smtClean="0"/>
              <a:t>p</a:t>
            </a:r>
            <a:r>
              <a:rPr lang="en-US" dirty="0" smtClean="0"/>
              <a:t>3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stažení</a:t>
            </a:r>
            <a:r>
              <a:rPr lang="en-US" dirty="0"/>
              <a:t>. </a:t>
            </a:r>
            <a:r>
              <a:rPr lang="en-US" dirty="0" err="1"/>
              <a:t>Dostupné</a:t>
            </a:r>
            <a:r>
              <a:rPr lang="en-US" dirty="0"/>
              <a:t> z WWW: &lt;http://www.mp3stahuj.cz/7141/the-beatles-yesterday&gt;.</a:t>
            </a:r>
          </a:p>
          <a:p>
            <a:r>
              <a:rPr lang="cs-CZ" i="1" dirty="0"/>
              <a:t>Http://img.karaoketexty.cz/img/artists/124/the-beatles-25019.jpg</a:t>
            </a:r>
            <a:r>
              <a:rPr lang="cs-CZ" dirty="0"/>
              <a:t> [online]. 2011 [cit. 2011-09-07]. The-beatles-25019.jpg. Dostupné z WWW: &lt;http://img.karaoketexty.cz/</a:t>
            </a:r>
            <a:r>
              <a:rPr lang="cs-CZ" dirty="0" err="1"/>
              <a:t>img</a:t>
            </a:r>
            <a:r>
              <a:rPr lang="cs-CZ" dirty="0"/>
              <a:t>/</a:t>
            </a:r>
            <a:r>
              <a:rPr lang="cs-CZ" dirty="0" err="1"/>
              <a:t>artists</a:t>
            </a:r>
            <a:r>
              <a:rPr lang="cs-CZ" dirty="0"/>
              <a:t>/124/the-beatles-25019.jpg&gt;.</a:t>
            </a:r>
          </a:p>
          <a:p>
            <a:r>
              <a:rPr lang="cs-CZ" dirty="0" smtClean="0"/>
              <a:t> 2011-02-09</a:t>
            </a:r>
          </a:p>
          <a:p>
            <a:r>
              <a:rPr lang="cs-CZ" smtClean="0"/>
              <a:t>Text </a:t>
            </a:r>
            <a:r>
              <a:rPr lang="cs-CZ" smtClean="0"/>
              <a:t> je vytvořen </a:t>
            </a:r>
            <a:r>
              <a:rPr lang="cs-CZ" dirty="0" smtClean="0"/>
              <a:t>autorem materiálu</a:t>
            </a:r>
          </a:p>
          <a:p>
            <a:r>
              <a:rPr lang="cs-CZ" dirty="0" smtClean="0"/>
              <a:t>2011-02-09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193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131</Words>
  <Application>Microsoft Office PowerPoint</Application>
  <PresentationFormat>Předvádění na obrazovce (4:3)</PresentationFormat>
  <Paragraphs>23</Paragraphs>
  <Slides>6</Slides>
  <Notes>0</Notes>
  <HiddenSlides>0</HiddenSlides>
  <MMClips>2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Exekutivní</vt:lpstr>
      <vt:lpstr>Prezentace aplikace PowerPoint</vt:lpstr>
      <vt:lpstr>Anotace</vt:lpstr>
      <vt:lpstr>  Beatles </vt:lpstr>
      <vt:lpstr>Song</vt:lpstr>
      <vt:lpstr>Song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Beatles</dc:title>
  <dc:creator>08DK</dc:creator>
  <cp:lastModifiedBy>08DK</cp:lastModifiedBy>
  <cp:revision>41</cp:revision>
  <cp:lastPrinted>2011-09-04T19:20:45Z</cp:lastPrinted>
  <dcterms:created xsi:type="dcterms:W3CDTF">2011-09-02T12:43:30Z</dcterms:created>
  <dcterms:modified xsi:type="dcterms:W3CDTF">2012-01-03T07:42:14Z</dcterms:modified>
</cp:coreProperties>
</file>