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Holiday</a:t>
          </a:r>
          <a:r>
            <a:rPr lang="cs-CZ" sz="2000" dirty="0" smtClean="0"/>
            <a:t> </a:t>
          </a:r>
          <a:r>
            <a:rPr lang="cs-CZ" sz="2000" dirty="0" err="1" smtClean="0"/>
            <a:t>activities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VY_32_INOVACE_03_Angličtina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E0F2AA-E12E-4A6C-9768-6C9BABB2BAE0}" type="presOf" srcId="{D1B46980-6531-4606-95E6-44980827E919}" destId="{6140AFEC-043D-4C43-A2F9-D0F5331DF3A3}" srcOrd="0" destOrd="0" presId="urn:microsoft.com/office/officeart/2005/8/layout/target3"/>
    <dgm:cxn modelId="{4A821826-D37C-400E-BD9D-2231A78EE28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E52B2B-51C2-44A3-975B-49D246C4AF35}" type="presOf" srcId="{D1B46980-6531-4606-95E6-44980827E919}" destId="{2BE915AB-18AA-4053-B92C-3BFC9ED204BB}" srcOrd="1" destOrd="0" presId="urn:microsoft.com/office/officeart/2005/8/layout/target3"/>
    <dgm:cxn modelId="{CD513C4F-FE14-4625-99EB-B1402416E021}" type="presOf" srcId="{B651F6E3-6281-48DB-9319-2AEAFDAE7572}" destId="{6BB5E863-4638-4E1D-BFDE-399D028AC4ED}" srcOrd="1" destOrd="0" presId="urn:microsoft.com/office/officeart/2005/8/layout/target3"/>
    <dgm:cxn modelId="{75022F5F-47AB-4C24-951D-D9F3B8FB280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D0B510-EB66-457A-95D5-0412468C1A04}" type="presOf" srcId="{4C35D32F-0EAB-4CD7-82EE-45574DC2A586}" destId="{8BEBB6EC-1DAA-4CAC-8A25-BC0FCBD5DBD5}" srcOrd="0" destOrd="0" presId="urn:microsoft.com/office/officeart/2005/8/layout/target3"/>
    <dgm:cxn modelId="{71DCD7E2-AD37-478B-9AA2-C852F1BF0A88}" type="presOf" srcId="{D1D4F407-5343-4D3F-B5B9-D407B03CAEB4}" destId="{D005CE8C-CC26-4C3E-AC11-E15060ECD759}" srcOrd="0" destOrd="0" presId="urn:microsoft.com/office/officeart/2005/8/layout/target3"/>
    <dgm:cxn modelId="{61BAE860-181B-4041-91D3-F8EB6ACC914A}" type="presOf" srcId="{D1D4F407-5343-4D3F-B5B9-D407B03CAEB4}" destId="{AED2198E-93D5-4001-81B4-73124B309672}" srcOrd="1" destOrd="0" presId="urn:microsoft.com/office/officeart/2005/8/layout/target3"/>
    <dgm:cxn modelId="{F1AF1D1D-8BAF-4351-93FA-40D43535BB81}" type="presOf" srcId="{757F3AB3-0718-4624-B441-E567A8F0AB56}" destId="{333A1088-737F-45CB-B68E-254E46348037}" srcOrd="0" destOrd="0" presId="urn:microsoft.com/office/officeart/2005/8/layout/target3"/>
    <dgm:cxn modelId="{C8D9E71E-2F88-40D1-B820-8F2BDF46439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41986D-75B6-4C1E-857D-FB043BBE8C31}" type="presOf" srcId="{4C35D32F-0EAB-4CD7-82EE-45574DC2A586}" destId="{890E4F0B-2866-4A3F-A3C7-2A14B1797930}" srcOrd="1" destOrd="0" presId="urn:microsoft.com/office/officeart/2005/8/layout/target3"/>
    <dgm:cxn modelId="{43C747C3-611C-45AC-9CAE-9AE2A873C46A}" type="presParOf" srcId="{333A1088-737F-45CB-B68E-254E46348037}" destId="{F5ABB229-8D3B-4694-996A-96F23CF14429}" srcOrd="0" destOrd="0" presId="urn:microsoft.com/office/officeart/2005/8/layout/target3"/>
    <dgm:cxn modelId="{CB94CD0A-8C06-414F-9C97-1AD93EE8342A}" type="presParOf" srcId="{333A1088-737F-45CB-B68E-254E46348037}" destId="{F41139FD-01EE-4571-8B17-4FB00FC51163}" srcOrd="1" destOrd="0" presId="urn:microsoft.com/office/officeart/2005/8/layout/target3"/>
    <dgm:cxn modelId="{74D05DE1-3CA0-49EB-9180-315F3FF98B7C}" type="presParOf" srcId="{333A1088-737F-45CB-B68E-254E46348037}" destId="{D005CE8C-CC26-4C3E-AC11-E15060ECD759}" srcOrd="2" destOrd="0" presId="urn:microsoft.com/office/officeart/2005/8/layout/target3"/>
    <dgm:cxn modelId="{0D45C0CC-E879-43BA-A52D-A3887E77F481}" type="presParOf" srcId="{333A1088-737F-45CB-B68E-254E46348037}" destId="{2C702D82-9B77-49B7-9568-BB8EB47C3372}" srcOrd="3" destOrd="0" presId="urn:microsoft.com/office/officeart/2005/8/layout/target3"/>
    <dgm:cxn modelId="{3203F93E-13F3-4EB1-96B2-6B8EBAAD67BA}" type="presParOf" srcId="{333A1088-737F-45CB-B68E-254E46348037}" destId="{A52A0455-90FF-4808-ABD0-F02540D31D5A}" srcOrd="4" destOrd="0" presId="urn:microsoft.com/office/officeart/2005/8/layout/target3"/>
    <dgm:cxn modelId="{637A7B4F-8563-41BE-8B94-3B884D672D5C}" type="presParOf" srcId="{333A1088-737F-45CB-B68E-254E46348037}" destId="{6140AFEC-043D-4C43-A2F9-D0F5331DF3A3}" srcOrd="5" destOrd="0" presId="urn:microsoft.com/office/officeart/2005/8/layout/target3"/>
    <dgm:cxn modelId="{BD967CDB-08B1-4C3D-986E-18151923338C}" type="presParOf" srcId="{333A1088-737F-45CB-B68E-254E46348037}" destId="{9358AC05-5D7D-4327-9F80-1AD486AEA664}" srcOrd="6" destOrd="0" presId="urn:microsoft.com/office/officeart/2005/8/layout/target3"/>
    <dgm:cxn modelId="{7BDB84BE-7375-40A5-930E-8E7EBE91D9A4}" type="presParOf" srcId="{333A1088-737F-45CB-B68E-254E46348037}" destId="{313FC574-E1CD-4FB4-B054-0B805CE0447D}" srcOrd="7" destOrd="0" presId="urn:microsoft.com/office/officeart/2005/8/layout/target3"/>
    <dgm:cxn modelId="{23363487-DA8A-4EBA-8640-727B5988F8A7}" type="presParOf" srcId="{333A1088-737F-45CB-B68E-254E46348037}" destId="{619D679B-A015-4ECF-8348-D1034C574F40}" srcOrd="8" destOrd="0" presId="urn:microsoft.com/office/officeart/2005/8/layout/target3"/>
    <dgm:cxn modelId="{2A858A36-8FDB-4FCD-9FD2-C06DB89BF677}" type="presParOf" srcId="{333A1088-737F-45CB-B68E-254E46348037}" destId="{322283A8-4A27-4CDA-BAE3-F381106A9174}" srcOrd="9" destOrd="0" presId="urn:microsoft.com/office/officeart/2005/8/layout/target3"/>
    <dgm:cxn modelId="{A03CA44A-64E9-47E5-A5E8-6596EAA5E503}" type="presParOf" srcId="{333A1088-737F-45CB-B68E-254E46348037}" destId="{FFC9F71D-1B4F-4AD9-A4A6-86ADEFC8AF5C}" srcOrd="10" destOrd="0" presId="urn:microsoft.com/office/officeart/2005/8/layout/target3"/>
    <dgm:cxn modelId="{F717B0FB-377F-4336-AFB9-22F162611021}" type="presParOf" srcId="{333A1088-737F-45CB-B68E-254E46348037}" destId="{25B08C86-7E15-44DC-BE7F-FFB55DD49D12}" srcOrd="11" destOrd="0" presId="urn:microsoft.com/office/officeart/2005/8/layout/target3"/>
    <dgm:cxn modelId="{68FD9643-699C-4C09-8635-682924C226B5}" type="presParOf" srcId="{333A1088-737F-45CB-B68E-254E46348037}" destId="{76644BE8-9D7C-4C09-B250-3D10AF48CBB7}" srcOrd="12" destOrd="0" presId="urn:microsoft.com/office/officeart/2005/8/layout/target3"/>
    <dgm:cxn modelId="{98CA7C0E-03EA-4B15-8232-07819AC80DF4}" type="presParOf" srcId="{333A1088-737F-45CB-B68E-254E46348037}" destId="{EE85B701-7295-41C0-BA7A-34D3756A2AE6}" srcOrd="13" destOrd="0" presId="urn:microsoft.com/office/officeart/2005/8/layout/target3"/>
    <dgm:cxn modelId="{009A204D-1FB4-4543-9DDB-C8AED7FF5581}" type="presParOf" srcId="{333A1088-737F-45CB-B68E-254E46348037}" destId="{8BEBB6EC-1DAA-4CAC-8A25-BC0FCBD5DBD5}" srcOrd="14" destOrd="0" presId="urn:microsoft.com/office/officeart/2005/8/layout/target3"/>
    <dgm:cxn modelId="{7084FC7B-3197-4BC0-8F18-67D511D33F4C}" type="presParOf" srcId="{333A1088-737F-45CB-B68E-254E46348037}" destId="{AED2198E-93D5-4001-81B4-73124B309672}" srcOrd="15" destOrd="0" presId="urn:microsoft.com/office/officeart/2005/8/layout/target3"/>
    <dgm:cxn modelId="{A97F78E6-7842-4439-BAB0-A71996454E1A}" type="presParOf" srcId="{333A1088-737F-45CB-B68E-254E46348037}" destId="{2BE915AB-18AA-4053-B92C-3BFC9ED204BB}" srcOrd="16" destOrd="0" presId="urn:microsoft.com/office/officeart/2005/8/layout/target3"/>
    <dgm:cxn modelId="{2185BF51-3853-4A5E-8F95-83089B715CCB}" type="presParOf" srcId="{333A1088-737F-45CB-B68E-254E46348037}" destId="{6BB5E863-4638-4E1D-BFDE-399D028AC4ED}" srcOrd="17" destOrd="0" presId="urn:microsoft.com/office/officeart/2005/8/layout/target3"/>
    <dgm:cxn modelId="{A266C07A-6189-4A41-ADEC-D0AB16F00402}" type="presParOf" srcId="{333A1088-737F-45CB-B68E-254E46348037}" destId="{5A5FFA88-C948-4069-8E93-59FA12366E83}" srcOrd="18" destOrd="0" presId="urn:microsoft.com/office/officeart/2005/8/layout/target3"/>
    <dgm:cxn modelId="{8EF6AEF2-6088-49B6-A78D-6A629B7B41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VY_32_INOVACE_03_Angličtina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Holiday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activities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289416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87839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60287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04607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066469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01734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81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40543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120745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845947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05828"/>
      </p:ext>
    </p:extLst>
  </p:cSld>
  <p:clrMapOvr>
    <a:masterClrMapping/>
  </p:clrMapOvr>
  <p:transition spd="slow">
    <p:fad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862D8-E71A-47C0-A3AC-9A6F077500AB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C7F0B-1F39-4C76-9A15-54D0D9B721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56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audio" Target="../media/audio1.wav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0" Type="http://schemas.openxmlformats.org/officeDocument/2006/relationships/image" Target="../media/image9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gi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369451"/>
              </p:ext>
            </p:extLst>
          </p:nvPr>
        </p:nvGraphicFramePr>
        <p:xfrm>
          <a:off x="683568" y="85137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5616" y="4895655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686475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58358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Žáci vybírají z prázdninových aktivit 7 činností, které dělají každé prázdniny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Seřadí tyto činnosti podle oblíbenosti od        1 – 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Vytváří krátké věty s využitím sloves                „ </a:t>
            </a:r>
            <a:r>
              <a:rPr lang="cs-CZ" dirty="0" err="1" smtClean="0"/>
              <a:t>like</a:t>
            </a:r>
            <a:r>
              <a:rPr lang="cs-CZ" dirty="0" smtClean="0"/>
              <a:t>,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, </a:t>
            </a:r>
            <a:r>
              <a:rPr lang="cs-CZ" dirty="0" err="1" smtClean="0"/>
              <a:t>hate</a:t>
            </a:r>
            <a:r>
              <a:rPr lang="cs-CZ" dirty="0" smtClean="0"/>
              <a:t>“ podle obrázků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Kladou otázky  typu „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?“ spolužákům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058329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Choose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seven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holiday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favourite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activities</a:t>
            </a:r>
            <a:r>
              <a:rPr lang="cs-CZ" sz="2400" dirty="0" smtClean="0">
                <a:solidFill>
                  <a:srgbClr val="FF0000"/>
                </a:solidFill>
              </a:rPr>
              <a:t> and </a:t>
            </a:r>
            <a:r>
              <a:rPr lang="cs-CZ" sz="2400" dirty="0" err="1" smtClean="0">
                <a:solidFill>
                  <a:srgbClr val="FF0000"/>
                </a:solidFill>
              </a:rPr>
              <a:t>put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them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 in </a:t>
            </a:r>
            <a:r>
              <a:rPr lang="cs-CZ" sz="2400" dirty="0" err="1" smtClean="0">
                <a:solidFill>
                  <a:srgbClr val="FF0000"/>
                </a:solidFill>
              </a:rPr>
              <a:t>order</a:t>
            </a:r>
            <a:r>
              <a:rPr lang="cs-CZ" sz="2400" dirty="0" smtClean="0">
                <a:solidFill>
                  <a:srgbClr val="FF0000"/>
                </a:solidFill>
              </a:rPr>
              <a:t> 1 - 7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/>
              <a:t>/vyber </a:t>
            </a:r>
            <a:r>
              <a:rPr lang="cs-CZ" sz="2400" dirty="0"/>
              <a:t>7</a:t>
            </a:r>
            <a:r>
              <a:rPr lang="cs-CZ" sz="2400" dirty="0" smtClean="0"/>
              <a:t> oblíbených prázdninových činností a seřaď od nejoblíbenějších v pořadí od 1 – 7/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429200"/>
          </a:xfrm>
        </p:spPr>
        <p:txBody>
          <a:bodyPr>
            <a:normAutofit fontScale="25000" lnSpcReduction="20000"/>
          </a:bodyPr>
          <a:lstStyle/>
          <a:p>
            <a:endParaRPr lang="cs-CZ" sz="1800" dirty="0" smtClean="0"/>
          </a:p>
          <a:p>
            <a:endParaRPr lang="cs-CZ" sz="1800" dirty="0"/>
          </a:p>
          <a:p>
            <a:r>
              <a:rPr lang="cs-CZ" sz="7200" dirty="0" err="1" smtClean="0"/>
              <a:t>Going</a:t>
            </a:r>
            <a:r>
              <a:rPr lang="cs-CZ" sz="7200" dirty="0" smtClean="0"/>
              <a:t> to </a:t>
            </a:r>
            <a:r>
              <a:rPr lang="cs-CZ" sz="7200" dirty="0" err="1" smtClean="0"/>
              <a:t>sea</a:t>
            </a:r>
            <a:endParaRPr lang="cs-CZ" sz="7200" dirty="0" smtClean="0"/>
          </a:p>
          <a:p>
            <a:r>
              <a:rPr lang="cs-CZ" sz="7200" dirty="0" err="1" smtClean="0"/>
              <a:t>Watching</a:t>
            </a:r>
            <a:r>
              <a:rPr lang="cs-CZ" sz="7200" dirty="0" smtClean="0"/>
              <a:t> </a:t>
            </a:r>
            <a:r>
              <a:rPr lang="cs-CZ" sz="7200" dirty="0" err="1" smtClean="0"/>
              <a:t>Tv</a:t>
            </a:r>
            <a:endParaRPr lang="cs-CZ" sz="7200" dirty="0" smtClean="0"/>
          </a:p>
          <a:p>
            <a:r>
              <a:rPr lang="cs-CZ" sz="7200" dirty="0" err="1" smtClean="0"/>
              <a:t>Reading</a:t>
            </a:r>
            <a:r>
              <a:rPr lang="cs-CZ" sz="7200" dirty="0" smtClean="0"/>
              <a:t> a </a:t>
            </a:r>
            <a:r>
              <a:rPr lang="cs-CZ" sz="7200" dirty="0" err="1" smtClean="0"/>
              <a:t>picture</a:t>
            </a:r>
            <a:r>
              <a:rPr lang="cs-CZ" sz="7200" dirty="0" smtClean="0"/>
              <a:t> </a:t>
            </a:r>
            <a:r>
              <a:rPr lang="cs-CZ" sz="7200" dirty="0" err="1" smtClean="0"/>
              <a:t>magazine</a:t>
            </a:r>
            <a:endParaRPr lang="cs-CZ" sz="7200" dirty="0" smtClean="0"/>
          </a:p>
          <a:p>
            <a:r>
              <a:rPr lang="cs-CZ" sz="7200" dirty="0" smtClean="0"/>
              <a:t>Go </a:t>
            </a:r>
            <a:r>
              <a:rPr lang="cs-CZ" sz="7200" dirty="0" err="1" smtClean="0"/>
              <a:t>swimming</a:t>
            </a:r>
            <a:endParaRPr lang="cs-CZ" sz="7200" dirty="0" smtClean="0"/>
          </a:p>
          <a:p>
            <a:r>
              <a:rPr lang="cs-CZ" sz="7200" dirty="0" err="1" smtClean="0"/>
              <a:t>Walking</a:t>
            </a:r>
            <a:endParaRPr lang="cs-CZ" sz="7200" dirty="0" smtClean="0"/>
          </a:p>
          <a:p>
            <a:r>
              <a:rPr lang="cs-CZ" sz="7200" dirty="0" smtClean="0"/>
              <a:t>Meeting </a:t>
            </a:r>
            <a:r>
              <a:rPr lang="cs-CZ" sz="7200" dirty="0" err="1" smtClean="0"/>
              <a:t>new</a:t>
            </a:r>
            <a:r>
              <a:rPr lang="cs-CZ" sz="7200" dirty="0" smtClean="0"/>
              <a:t> </a:t>
            </a:r>
            <a:r>
              <a:rPr lang="cs-CZ" sz="7200" dirty="0" err="1" smtClean="0"/>
              <a:t>people</a:t>
            </a:r>
            <a:endParaRPr lang="cs-CZ" sz="7200" dirty="0" smtClean="0"/>
          </a:p>
          <a:p>
            <a:r>
              <a:rPr lang="cs-CZ" sz="7200" dirty="0" err="1" smtClean="0"/>
              <a:t>Listening</a:t>
            </a:r>
            <a:r>
              <a:rPr lang="cs-CZ" sz="7200" dirty="0" smtClean="0"/>
              <a:t> to a music</a:t>
            </a:r>
          </a:p>
          <a:p>
            <a:r>
              <a:rPr lang="cs-CZ" sz="7200" dirty="0" err="1" smtClean="0"/>
              <a:t>Helping</a:t>
            </a:r>
            <a:r>
              <a:rPr lang="cs-CZ" sz="7200" dirty="0" smtClean="0"/>
              <a:t>  </a:t>
            </a:r>
            <a:r>
              <a:rPr lang="cs-CZ" sz="7200" dirty="0" err="1" smtClean="0"/>
              <a:t>at</a:t>
            </a:r>
            <a:r>
              <a:rPr lang="cs-CZ" sz="7200" dirty="0" smtClean="0"/>
              <a:t> </a:t>
            </a:r>
            <a:r>
              <a:rPr lang="cs-CZ" sz="7200" dirty="0" err="1" smtClean="0"/>
              <a:t>home</a:t>
            </a:r>
            <a:endParaRPr lang="cs-CZ" sz="7200" dirty="0" smtClean="0"/>
          </a:p>
          <a:p>
            <a:r>
              <a:rPr lang="cs-CZ" sz="7200" dirty="0" err="1" smtClean="0"/>
              <a:t>Cycling</a:t>
            </a:r>
            <a:endParaRPr lang="cs-CZ" sz="7200" dirty="0" smtClean="0"/>
          </a:p>
          <a:p>
            <a:r>
              <a:rPr lang="cs-CZ" sz="7200" dirty="0" err="1" smtClean="0"/>
              <a:t>Fishing</a:t>
            </a:r>
            <a:endParaRPr lang="cs-CZ" sz="7200" dirty="0" smtClean="0"/>
          </a:p>
          <a:p>
            <a:r>
              <a:rPr lang="cs-CZ" sz="7200" dirty="0" err="1" smtClean="0"/>
              <a:t>Going</a:t>
            </a:r>
            <a:r>
              <a:rPr lang="cs-CZ" sz="7200" dirty="0" smtClean="0"/>
              <a:t> to a </a:t>
            </a:r>
            <a:r>
              <a:rPr lang="cs-CZ" sz="7200" dirty="0" err="1" smtClean="0"/>
              <a:t>cinema</a:t>
            </a:r>
            <a:endParaRPr lang="cs-CZ" sz="7200" dirty="0" smtClean="0"/>
          </a:p>
          <a:p>
            <a:r>
              <a:rPr lang="cs-CZ" sz="7200" dirty="0" smtClean="0"/>
              <a:t>Shopping</a:t>
            </a:r>
          </a:p>
          <a:p>
            <a:r>
              <a:rPr lang="cs-CZ" sz="7200" dirty="0" err="1" smtClean="0"/>
              <a:t>Playing</a:t>
            </a:r>
            <a:r>
              <a:rPr lang="cs-CZ" sz="7200" dirty="0" smtClean="0"/>
              <a:t> </a:t>
            </a:r>
            <a:r>
              <a:rPr lang="cs-CZ" sz="7200" dirty="0" err="1" smtClean="0"/>
              <a:t>sports</a:t>
            </a:r>
            <a:endParaRPr lang="cs-CZ" sz="7200" dirty="0" smtClean="0"/>
          </a:p>
          <a:p>
            <a:r>
              <a:rPr lang="cs-CZ" sz="7200" dirty="0" err="1" smtClean="0"/>
              <a:t>Sightseeing</a:t>
            </a:r>
            <a:endParaRPr lang="cs-CZ" sz="7200" dirty="0" smtClean="0"/>
          </a:p>
          <a:p>
            <a:r>
              <a:rPr lang="cs-CZ" sz="7200" dirty="0" err="1" smtClean="0"/>
              <a:t>Visiting</a:t>
            </a:r>
            <a:r>
              <a:rPr lang="cs-CZ" sz="7200" dirty="0" smtClean="0"/>
              <a:t> </a:t>
            </a:r>
            <a:r>
              <a:rPr lang="cs-CZ" sz="7200" dirty="0" err="1" smtClean="0"/>
              <a:t>new</a:t>
            </a:r>
            <a:r>
              <a:rPr lang="cs-CZ" sz="7200" dirty="0" smtClean="0"/>
              <a:t> </a:t>
            </a:r>
            <a:r>
              <a:rPr lang="cs-CZ" sz="7200" dirty="0" err="1" smtClean="0"/>
              <a:t>places</a:t>
            </a:r>
            <a:endParaRPr lang="cs-CZ" sz="7200" dirty="0" smtClean="0"/>
          </a:p>
          <a:p>
            <a:r>
              <a:rPr lang="cs-CZ" sz="7200" dirty="0" err="1" smtClean="0"/>
              <a:t>Learning</a:t>
            </a:r>
            <a:r>
              <a:rPr lang="cs-CZ" sz="7200" dirty="0" smtClean="0"/>
              <a:t> </a:t>
            </a:r>
            <a:r>
              <a:rPr lang="cs-CZ" sz="7200" dirty="0" err="1" smtClean="0"/>
              <a:t>new</a:t>
            </a:r>
            <a:r>
              <a:rPr lang="cs-CZ" sz="7200" dirty="0" smtClean="0"/>
              <a:t> </a:t>
            </a:r>
            <a:r>
              <a:rPr lang="cs-CZ" sz="7200" dirty="0" err="1" smtClean="0"/>
              <a:t>things</a:t>
            </a:r>
            <a:endParaRPr lang="cs-CZ" sz="7200" dirty="0" smtClean="0"/>
          </a:p>
          <a:p>
            <a:r>
              <a:rPr lang="cs-CZ" sz="7200" dirty="0" err="1" smtClean="0"/>
              <a:t>Cleaning</a:t>
            </a:r>
            <a:endParaRPr lang="cs-CZ" sz="7200" dirty="0" smtClean="0"/>
          </a:p>
          <a:p>
            <a:r>
              <a:rPr lang="cs-CZ" sz="7200" dirty="0" err="1"/>
              <a:t>S</a:t>
            </a:r>
            <a:r>
              <a:rPr lang="cs-CZ" sz="7200" dirty="0" err="1" smtClean="0"/>
              <a:t>tudying</a:t>
            </a:r>
            <a:r>
              <a:rPr lang="cs-CZ" sz="7200" dirty="0" smtClean="0"/>
              <a:t>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628741132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Make sentence </a:t>
            </a:r>
            <a:r>
              <a:rPr lang="cs-CZ" sz="2400" dirty="0" err="1" smtClean="0">
                <a:solidFill>
                  <a:srgbClr val="FF0000"/>
                </a:solidFill>
              </a:rPr>
              <a:t>about</a:t>
            </a:r>
            <a:r>
              <a:rPr lang="cs-CZ" sz="2400" dirty="0" smtClean="0">
                <a:solidFill>
                  <a:srgbClr val="FF0000"/>
                </a:solidFill>
              </a:rPr>
              <a:t> these </a:t>
            </a:r>
            <a:r>
              <a:rPr lang="cs-CZ" sz="2400" dirty="0" err="1" smtClean="0">
                <a:solidFill>
                  <a:srgbClr val="FF0000"/>
                </a:solidFill>
              </a:rPr>
              <a:t>activities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 / use </a:t>
            </a:r>
            <a:r>
              <a:rPr lang="cs-CZ" sz="2400" dirty="0" err="1" smtClean="0">
                <a:solidFill>
                  <a:srgbClr val="FF0000"/>
                </a:solidFill>
              </a:rPr>
              <a:t>verbs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like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dońt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like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hate</a:t>
            </a:r>
            <a:r>
              <a:rPr lang="cs-CZ" sz="2400" dirty="0" smtClean="0">
                <a:solidFill>
                  <a:srgbClr val="FF0000"/>
                </a:solidFill>
              </a:rPr>
              <a:t>/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/>
              <a:t>Vytvoř věty o těchto činnostech s využitím sloves / mít rád, nemít rád, nenávidět/</a:t>
            </a:r>
            <a:endParaRPr lang="cs-CZ" sz="2400" dirty="0"/>
          </a:p>
        </p:txBody>
      </p:sp>
      <p:pic>
        <p:nvPicPr>
          <p:cNvPr id="1026" name="Picture 2" descr="C:\Users\08DK\AppData\Local\Microsoft\Windows\Temporary Internet Files\Content.IE5\AM1I8PN9\MM900284064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620" y="1612219"/>
            <a:ext cx="864096" cy="91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DE4CGPLA\MM90030346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1224136" cy="71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AM1I8PN9\MM90029516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204" y="3832324"/>
            <a:ext cx="160894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K0O7W0UI\MM90029525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204" y="5229200"/>
            <a:ext cx="1608944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DE4CGPLA\MM90028672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1913350"/>
            <a:ext cx="158417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S7687CZ2\MM90018922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7"/>
            <a:ext cx="1368151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DE4CGPLA\MM90035671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01008"/>
            <a:ext cx="1512168" cy="148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AM1I8PN9\MM90028278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1" y="5080945"/>
            <a:ext cx="108012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S7687CZ2\MM90023646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927" y="3353469"/>
            <a:ext cx="1296144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K0O7W0UI\MM900323759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95563"/>
            <a:ext cx="866775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54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Příklady vět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gardening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cycling,but</a:t>
            </a:r>
            <a:r>
              <a:rPr lang="cs-CZ" dirty="0" smtClean="0"/>
              <a:t> 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fishing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766295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Ask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your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schoolmate</a:t>
            </a: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/Do </a:t>
            </a:r>
            <a:r>
              <a:rPr lang="cs-CZ" sz="2800" dirty="0" err="1" smtClean="0">
                <a:solidFill>
                  <a:srgbClr val="FF0000"/>
                </a:solidFill>
              </a:rPr>
              <a:t>you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like</a:t>
            </a:r>
            <a:r>
              <a:rPr lang="cs-CZ" sz="2800" dirty="0" smtClean="0">
                <a:solidFill>
                  <a:srgbClr val="FF0000"/>
                </a:solidFill>
              </a:rPr>
              <a:t>…../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/>
              <a:t>Zeptej se spolužáka</a:t>
            </a: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DK\AppData\Local\Microsoft\Windows\Temporary Internet Files\Content.IE5\S7687CZ2\MC900440379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1080120" cy="108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K\AppData\Local\Microsoft\Windows\Temporary Internet Files\Content.IE5\AM1I8PN9\MC900013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660" y="3248980"/>
            <a:ext cx="1224136" cy="119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K\AppData\Local\Microsoft\Windows\Temporary Internet Files\Content.IE5\S7687CZ2\MM90028301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660" y="4895435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K\AppData\Local\Microsoft\Windows\Temporary Internet Files\Content.IE5\AM1I8PN9\MC9003257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1989054"/>
            <a:ext cx="1368152" cy="129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K\AppData\Local\Microsoft\Windows\Temporary Internet Files\Content.IE5\K0O7W0UI\MC9003082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302" y="3641468"/>
            <a:ext cx="1327762" cy="112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K\AppData\Local\Microsoft\Windows\Temporary Internet Files\Content.IE5\AM1I8PN9\MC9000534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428" y="2061062"/>
            <a:ext cx="1362005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DK\AppData\Local\Microsoft\Windows\Temporary Internet Files\Content.IE5\AM1I8PN9\MC9000901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273" y="3641468"/>
            <a:ext cx="1440160" cy="138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DK\AppData\Local\Microsoft\Windows\Temporary Internet Files\Content.IE5\DE4CGPLA\MC90023213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5373216"/>
            <a:ext cx="1224137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S7687CZ2\MC9003329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273" y="5157193"/>
            <a:ext cx="1440159" cy="129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735891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err="1" smtClean="0">
                <a:solidFill>
                  <a:schemeClr val="accent5"/>
                </a:solidFill>
              </a:rPr>
              <a:t>Questions</a:t>
            </a:r>
            <a:r>
              <a:rPr lang="cs-CZ" dirty="0" smtClean="0">
                <a:solidFill>
                  <a:schemeClr val="accent5"/>
                </a:solidFill>
              </a:rPr>
              <a:t/>
            </a:r>
            <a:br>
              <a:rPr lang="cs-CZ" dirty="0" smtClean="0">
                <a:solidFill>
                  <a:schemeClr val="accent5"/>
                </a:solidFill>
              </a:rPr>
            </a:br>
            <a:r>
              <a:rPr lang="cs-CZ" dirty="0" smtClean="0">
                <a:solidFill>
                  <a:schemeClr val="accent5"/>
                </a:solidFill>
              </a:rPr>
              <a:t>/</a:t>
            </a:r>
            <a:r>
              <a:rPr lang="cs-CZ" sz="3100" dirty="0" smtClean="0">
                <a:solidFill>
                  <a:schemeClr val="accent5"/>
                </a:solidFill>
              </a:rPr>
              <a:t>Otázky/</a:t>
            </a:r>
            <a:endParaRPr lang="cs-CZ" sz="3100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meeting </a:t>
            </a:r>
            <a:r>
              <a:rPr lang="cs-CZ" dirty="0" err="1" smtClean="0"/>
              <a:t>people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</a:t>
            </a:r>
            <a:r>
              <a:rPr lang="cs-CZ" dirty="0" err="1" smtClean="0"/>
              <a:t>Tv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cycling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sightseeing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walking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?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890361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Snímek číslo 4. a 6.</a:t>
            </a:r>
          </a:p>
          <a:p>
            <a:pPr marL="0" indent="0">
              <a:buNone/>
            </a:pPr>
            <a:r>
              <a:rPr lang="cs-CZ" dirty="0" smtClean="0"/>
              <a:t>Otevřená galerie Microsoft </a:t>
            </a:r>
            <a:r>
              <a:rPr lang="cs-CZ" dirty="0" err="1" smtClean="0"/>
              <a:t>office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2011-06-09</a:t>
            </a:r>
          </a:p>
          <a:p>
            <a:pPr marL="0" indent="0">
              <a:buNone/>
            </a:pPr>
            <a:r>
              <a:rPr lang="cs-CZ" dirty="0" smtClean="0"/>
              <a:t>Text je vytvořen autorem materiálu</a:t>
            </a:r>
          </a:p>
          <a:p>
            <a:pPr marL="0" indent="0">
              <a:buNone/>
            </a:pPr>
            <a:r>
              <a:rPr lang="cs-CZ" smtClean="0"/>
              <a:t>2011-06-09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372507"/>
      </p:ext>
    </p:extLst>
  </p:cSld>
  <p:clrMapOvr>
    <a:masterClrMapping/>
  </p:clrMapOvr>
  <p:transition spd="slow">
    <p:fad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224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Anotace</vt:lpstr>
      <vt:lpstr>Choose your seven holiday favourite activities and put them  in order 1 - 7 /vyber 7 oblíbených prázdninových činností a seřaď od nejoblíbenějších v pořadí od 1 – 7/ </vt:lpstr>
      <vt:lpstr>Make sentence about these activities  / use verbs like, dońt like, hate/ Vytvoř věty o těchto činnostech s využitím sloves / mít rád, nemít rád, nenávidět/</vt:lpstr>
      <vt:lpstr>Příklady vět</vt:lpstr>
      <vt:lpstr>Ask your schoolmate /Do you like…../ Zeptej se spolužáka  </vt:lpstr>
      <vt:lpstr>Questions /Otázky/</vt:lpstr>
      <vt:lpstr>Citace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39</cp:revision>
  <cp:lastPrinted>2011-09-06T19:51:06Z</cp:lastPrinted>
  <dcterms:created xsi:type="dcterms:W3CDTF">2011-09-06T11:02:22Z</dcterms:created>
  <dcterms:modified xsi:type="dcterms:W3CDTF">2012-01-03T07:43:14Z</dcterms:modified>
</cp:coreProperties>
</file>