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0" r:id="rId4"/>
    <p:sldId id="261" r:id="rId5"/>
    <p:sldId id="266" r:id="rId6"/>
    <p:sldId id="258" r:id="rId7"/>
    <p:sldId id="259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594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VY_32_INOVACE_09_Angličtina </a:t>
          </a:r>
          <a:r>
            <a:rPr lang="cs-CZ" sz="2000" dirty="0" smtClean="0"/>
            <a:t>9.ročník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London´s</a:t>
          </a:r>
          <a:r>
            <a:rPr lang="cs-CZ" sz="2000" dirty="0" smtClean="0"/>
            <a:t> </a:t>
          </a:r>
          <a:r>
            <a:rPr lang="cs-CZ" sz="2000" dirty="0" err="1" smtClean="0"/>
            <a:t>burning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2E9FEA-01ED-4D0E-AAC8-9E836B4F717A}" type="presOf" srcId="{D1B46980-6531-4606-95E6-44980827E919}" destId="{2BE915AB-18AA-4053-B92C-3BFC9ED204BB}" srcOrd="1" destOrd="0" presId="urn:microsoft.com/office/officeart/2005/8/layout/target3"/>
    <dgm:cxn modelId="{D4F43F77-AF53-48C8-B47E-23946E2C23C1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A3BB67D-12B0-4C29-94DD-4908565A49D6}" type="presOf" srcId="{B651F6E3-6281-48DB-9319-2AEAFDAE7572}" destId="{6BB5E863-4638-4E1D-BFDE-399D028AC4ED}" srcOrd="1" destOrd="0" presId="urn:microsoft.com/office/officeart/2005/8/layout/target3"/>
    <dgm:cxn modelId="{1A92CA59-E0D4-4A48-9647-254037E62AAD}" type="presOf" srcId="{4C35D32F-0EAB-4CD7-82EE-45574DC2A586}" destId="{890E4F0B-2866-4A3F-A3C7-2A14B1797930}" srcOrd="1" destOrd="0" presId="urn:microsoft.com/office/officeart/2005/8/layout/target3"/>
    <dgm:cxn modelId="{2FA1B441-40AA-418E-A207-C79CCE99450C}" type="presOf" srcId="{B651F6E3-6281-48DB-9319-2AEAFDAE7572}" destId="{619D679B-A015-4ECF-8348-D1034C574F40}" srcOrd="0" destOrd="0" presId="urn:microsoft.com/office/officeart/2005/8/layout/target3"/>
    <dgm:cxn modelId="{E680677F-69D5-4552-BA61-3E403B885B79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651A7E-CDA8-4847-A7E2-620F113D6C90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29170A8-78C9-46D0-B2E4-C84EC07113E9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D263A54-B2B7-470E-9FB8-E5DDF1F675B5}" type="presOf" srcId="{D8197B8C-B260-4A16-BDF4-0947B075E274}" destId="{5A5FFA88-C948-4069-8E93-59FA12366E83}" srcOrd="1" destOrd="0" presId="urn:microsoft.com/office/officeart/2005/8/layout/target3"/>
    <dgm:cxn modelId="{7B23121D-7DCE-4FDE-ADFA-4089959D1FD7}" type="presOf" srcId="{D1D4F407-5343-4D3F-B5B9-D407B03CAEB4}" destId="{D005CE8C-CC26-4C3E-AC11-E15060ECD759}" srcOrd="0" destOrd="0" presId="urn:microsoft.com/office/officeart/2005/8/layout/target3"/>
    <dgm:cxn modelId="{58B7CC0F-4241-44E6-9836-1D20FE6BE772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4BFD3D-4FF0-4EA9-BE4F-99D2001BAA49}" type="presParOf" srcId="{333A1088-737F-45CB-B68E-254E46348037}" destId="{F5ABB229-8D3B-4694-996A-96F23CF14429}" srcOrd="0" destOrd="0" presId="urn:microsoft.com/office/officeart/2005/8/layout/target3"/>
    <dgm:cxn modelId="{B58B7E23-7CA4-473E-8F68-37566249D62F}" type="presParOf" srcId="{333A1088-737F-45CB-B68E-254E46348037}" destId="{F41139FD-01EE-4571-8B17-4FB00FC51163}" srcOrd="1" destOrd="0" presId="urn:microsoft.com/office/officeart/2005/8/layout/target3"/>
    <dgm:cxn modelId="{D4D507CD-E68E-4F4C-8545-C550901D8A40}" type="presParOf" srcId="{333A1088-737F-45CB-B68E-254E46348037}" destId="{D005CE8C-CC26-4C3E-AC11-E15060ECD759}" srcOrd="2" destOrd="0" presId="urn:microsoft.com/office/officeart/2005/8/layout/target3"/>
    <dgm:cxn modelId="{A680F848-7169-4BCC-A4CF-2115B9E50D52}" type="presParOf" srcId="{333A1088-737F-45CB-B68E-254E46348037}" destId="{2C702D82-9B77-49B7-9568-BB8EB47C3372}" srcOrd="3" destOrd="0" presId="urn:microsoft.com/office/officeart/2005/8/layout/target3"/>
    <dgm:cxn modelId="{459119CC-A6B8-4C09-9A98-9FDD8F94DBCF}" type="presParOf" srcId="{333A1088-737F-45CB-B68E-254E46348037}" destId="{A52A0455-90FF-4808-ABD0-F02540D31D5A}" srcOrd="4" destOrd="0" presId="urn:microsoft.com/office/officeart/2005/8/layout/target3"/>
    <dgm:cxn modelId="{6C52CE70-F028-4C24-8CB1-897A2F5CAAE7}" type="presParOf" srcId="{333A1088-737F-45CB-B68E-254E46348037}" destId="{6140AFEC-043D-4C43-A2F9-D0F5331DF3A3}" srcOrd="5" destOrd="0" presId="urn:microsoft.com/office/officeart/2005/8/layout/target3"/>
    <dgm:cxn modelId="{06DA21DB-DEE3-4BE9-A769-872ACC1E45EA}" type="presParOf" srcId="{333A1088-737F-45CB-B68E-254E46348037}" destId="{9358AC05-5D7D-4327-9F80-1AD486AEA664}" srcOrd="6" destOrd="0" presId="urn:microsoft.com/office/officeart/2005/8/layout/target3"/>
    <dgm:cxn modelId="{4B1D9201-B536-4FFC-89B0-A629BB612C16}" type="presParOf" srcId="{333A1088-737F-45CB-B68E-254E46348037}" destId="{313FC574-E1CD-4FB4-B054-0B805CE0447D}" srcOrd="7" destOrd="0" presId="urn:microsoft.com/office/officeart/2005/8/layout/target3"/>
    <dgm:cxn modelId="{438685EF-5596-4B59-8E2F-EED5E8428FA0}" type="presParOf" srcId="{333A1088-737F-45CB-B68E-254E46348037}" destId="{619D679B-A015-4ECF-8348-D1034C574F40}" srcOrd="8" destOrd="0" presId="urn:microsoft.com/office/officeart/2005/8/layout/target3"/>
    <dgm:cxn modelId="{C51383BB-57A7-4DAD-B06C-F10C6BFF67AC}" type="presParOf" srcId="{333A1088-737F-45CB-B68E-254E46348037}" destId="{322283A8-4A27-4CDA-BAE3-F381106A9174}" srcOrd="9" destOrd="0" presId="urn:microsoft.com/office/officeart/2005/8/layout/target3"/>
    <dgm:cxn modelId="{46A08B9D-4682-4666-9B64-302AC0FEB901}" type="presParOf" srcId="{333A1088-737F-45CB-B68E-254E46348037}" destId="{FFC9F71D-1B4F-4AD9-A4A6-86ADEFC8AF5C}" srcOrd="10" destOrd="0" presId="urn:microsoft.com/office/officeart/2005/8/layout/target3"/>
    <dgm:cxn modelId="{0D169E55-EF51-461B-98EB-B31BE3C6574F}" type="presParOf" srcId="{333A1088-737F-45CB-B68E-254E46348037}" destId="{25B08C86-7E15-44DC-BE7F-FFB55DD49D12}" srcOrd="11" destOrd="0" presId="urn:microsoft.com/office/officeart/2005/8/layout/target3"/>
    <dgm:cxn modelId="{5FD3D7A8-4032-4EB0-AA8D-9F0209DE2163}" type="presParOf" srcId="{333A1088-737F-45CB-B68E-254E46348037}" destId="{76644BE8-9D7C-4C09-B250-3D10AF48CBB7}" srcOrd="12" destOrd="0" presId="urn:microsoft.com/office/officeart/2005/8/layout/target3"/>
    <dgm:cxn modelId="{8381947F-30C9-43F7-B237-2B74AECD7604}" type="presParOf" srcId="{333A1088-737F-45CB-B68E-254E46348037}" destId="{EE85B701-7295-41C0-BA7A-34D3756A2AE6}" srcOrd="13" destOrd="0" presId="urn:microsoft.com/office/officeart/2005/8/layout/target3"/>
    <dgm:cxn modelId="{C1395C35-F13F-4075-91C1-10DF80C168ED}" type="presParOf" srcId="{333A1088-737F-45CB-B68E-254E46348037}" destId="{8BEBB6EC-1DAA-4CAC-8A25-BC0FCBD5DBD5}" srcOrd="14" destOrd="0" presId="urn:microsoft.com/office/officeart/2005/8/layout/target3"/>
    <dgm:cxn modelId="{BBA52DE1-B8FA-4F27-8594-CA2BE8C706E8}" type="presParOf" srcId="{333A1088-737F-45CB-B68E-254E46348037}" destId="{AED2198E-93D5-4001-81B4-73124B309672}" srcOrd="15" destOrd="0" presId="urn:microsoft.com/office/officeart/2005/8/layout/target3"/>
    <dgm:cxn modelId="{0669800A-5B47-44F1-A36D-03F05DD7DC18}" type="presParOf" srcId="{333A1088-737F-45CB-B68E-254E46348037}" destId="{2BE915AB-18AA-4053-B92C-3BFC9ED204BB}" srcOrd="16" destOrd="0" presId="urn:microsoft.com/office/officeart/2005/8/layout/target3"/>
    <dgm:cxn modelId="{B5AEB6AC-44D9-4694-9DF4-BA2141200A5E}" type="presParOf" srcId="{333A1088-737F-45CB-B68E-254E46348037}" destId="{6BB5E863-4638-4E1D-BFDE-399D028AC4ED}" srcOrd="17" destOrd="0" presId="urn:microsoft.com/office/officeart/2005/8/layout/target3"/>
    <dgm:cxn modelId="{DA3EBCDC-15CC-4C1E-8B4E-8AFB05A2B2CC}" type="presParOf" srcId="{333A1088-737F-45CB-B68E-254E46348037}" destId="{5A5FFA88-C948-4069-8E93-59FA12366E83}" srcOrd="18" destOrd="0" presId="urn:microsoft.com/office/officeart/2005/8/layout/target3"/>
    <dgm:cxn modelId="{E4D888CE-5AB8-4B0D-9ED2-15E0D41DCD6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VY_32_INOVACE_09_Angličtina </a:t>
          </a:r>
          <a:r>
            <a:rPr lang="cs-CZ" sz="2000" kern="1200" dirty="0" smtClean="0"/>
            <a:t>9.ročník 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London´s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burning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FC532-1E43-44CB-B6C6-188600940BBC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84BB3-DFE7-4DEF-ACAD-4E79480CF4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295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FC532-1E43-44CB-B6C6-188600940BBC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84BB3-DFE7-4DEF-ACAD-4E79480CF4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299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FC532-1E43-44CB-B6C6-188600940BBC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84BB3-DFE7-4DEF-ACAD-4E79480CF4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5673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FC532-1E43-44CB-B6C6-188600940BBC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84BB3-DFE7-4DEF-ACAD-4E79480CF4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549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FC532-1E43-44CB-B6C6-188600940BBC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84BB3-DFE7-4DEF-ACAD-4E79480CF4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735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FC532-1E43-44CB-B6C6-188600940BBC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84BB3-DFE7-4DEF-ACAD-4E79480CF4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123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FC532-1E43-44CB-B6C6-188600940BBC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84BB3-DFE7-4DEF-ACAD-4E79480CF4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073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FC532-1E43-44CB-B6C6-188600940BBC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84BB3-DFE7-4DEF-ACAD-4E79480CF4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702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FC532-1E43-44CB-B6C6-188600940BBC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84BB3-DFE7-4DEF-ACAD-4E79480CF4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20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FC532-1E43-44CB-B6C6-188600940BBC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84BB3-DFE7-4DEF-ACAD-4E79480CF4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186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FC532-1E43-44CB-B6C6-188600940BBC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84BB3-DFE7-4DEF-ACAD-4E79480CF4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234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CFC532-1E43-44CB-B6C6-188600940BBC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A84BB3-DFE7-4DEF-ACAD-4E79480CF4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584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11231987"/>
              </p:ext>
            </p:extLst>
          </p:nvPr>
        </p:nvGraphicFramePr>
        <p:xfrm>
          <a:off x="685800" y="79726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>
            <a:spLocks noGrp="1"/>
          </p:cNvSpPr>
          <p:nvPr/>
        </p:nvSpPr>
        <p:spPr>
          <a:xfrm>
            <a:off x="1517848" y="4841540"/>
            <a:ext cx="6400800" cy="121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960" y="463236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734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seznamují s historií Londýna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nejdříve procvičují slovní zásobu – přídavná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jména, která jsou důležitá pro další práci s </a:t>
            </a:r>
          </a:p>
          <a:p>
            <a:pPr marL="0" indent="0">
              <a:buNone/>
            </a:pPr>
            <a:r>
              <a:rPr lang="cs-CZ" dirty="0" smtClean="0"/>
              <a:t>     textem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čtou a překládají text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podle informací z textu upravují chybný text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 pracovním listu    </a:t>
            </a:r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036781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Working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with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words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err="1" smtClean="0"/>
              <a:t>Translate</a:t>
            </a:r>
            <a:r>
              <a:rPr lang="cs-CZ" b="1" dirty="0" smtClean="0"/>
              <a:t> and make </a:t>
            </a:r>
            <a:r>
              <a:rPr lang="cs-CZ" b="1" dirty="0" err="1" smtClean="0"/>
              <a:t>opposites</a:t>
            </a:r>
            <a:endParaRPr lang="cs-CZ" b="1" dirty="0" smtClean="0"/>
          </a:p>
          <a:p>
            <a:pPr marL="0" indent="0">
              <a:buNone/>
            </a:pPr>
            <a:r>
              <a:rPr lang="cs-CZ" sz="2800" dirty="0" err="1" smtClean="0"/>
              <a:t>Narrow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Crooked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Dirty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Hot</a:t>
            </a:r>
          </a:p>
          <a:p>
            <a:pPr marL="0" indent="0">
              <a:buNone/>
            </a:pPr>
            <a:r>
              <a:rPr lang="cs-CZ" sz="2800" dirty="0" smtClean="0"/>
              <a:t>Dry</a:t>
            </a:r>
          </a:p>
          <a:p>
            <a:pPr marL="0" indent="0">
              <a:buNone/>
            </a:pPr>
            <a:r>
              <a:rPr lang="cs-CZ" sz="2800" dirty="0" err="1" smtClean="0"/>
              <a:t>Dangerous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Quick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83511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00B0F0"/>
                </a:solidFill>
              </a:rPr>
              <a:t>Translation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Narrow</a:t>
            </a:r>
            <a:r>
              <a:rPr lang="cs-CZ" dirty="0" smtClean="0"/>
              <a:t>	 úzký			</a:t>
            </a:r>
            <a:r>
              <a:rPr lang="cs-CZ" dirty="0" err="1" smtClean="0"/>
              <a:t>wide</a:t>
            </a:r>
            <a:r>
              <a:rPr lang="cs-CZ" dirty="0" smtClean="0"/>
              <a:t>		široký </a:t>
            </a:r>
          </a:p>
          <a:p>
            <a:pPr marL="0" indent="0">
              <a:buNone/>
            </a:pPr>
            <a:r>
              <a:rPr lang="cs-CZ" dirty="0" err="1" smtClean="0"/>
              <a:t>Crooked</a:t>
            </a:r>
            <a:r>
              <a:rPr lang="cs-CZ" dirty="0" smtClean="0"/>
              <a:t>	 křivý			</a:t>
            </a:r>
            <a:r>
              <a:rPr lang="cs-CZ" dirty="0" err="1" smtClean="0"/>
              <a:t>straight</a:t>
            </a:r>
            <a:r>
              <a:rPr lang="cs-CZ" dirty="0" smtClean="0"/>
              <a:t>	rovný</a:t>
            </a:r>
          </a:p>
          <a:p>
            <a:pPr marL="0" indent="0">
              <a:buNone/>
            </a:pPr>
            <a:r>
              <a:rPr lang="cs-CZ" dirty="0" err="1" smtClean="0"/>
              <a:t>Dirty</a:t>
            </a:r>
            <a:r>
              <a:rPr lang="cs-CZ" dirty="0" smtClean="0"/>
              <a:t>		 špinavý		</a:t>
            </a:r>
            <a:r>
              <a:rPr lang="cs-CZ" dirty="0" err="1" smtClean="0"/>
              <a:t>clean</a:t>
            </a:r>
            <a:r>
              <a:rPr lang="cs-CZ" dirty="0" smtClean="0"/>
              <a:t>		čistý</a:t>
            </a:r>
          </a:p>
          <a:p>
            <a:pPr marL="0" indent="0">
              <a:buNone/>
            </a:pPr>
            <a:r>
              <a:rPr lang="cs-CZ" dirty="0" smtClean="0"/>
              <a:t>Hot		 horký		</a:t>
            </a:r>
            <a:r>
              <a:rPr lang="cs-CZ" dirty="0" err="1" smtClean="0"/>
              <a:t>cold</a:t>
            </a:r>
            <a:r>
              <a:rPr lang="cs-CZ" dirty="0" smtClean="0"/>
              <a:t>		studený</a:t>
            </a:r>
          </a:p>
          <a:p>
            <a:pPr marL="0" indent="0">
              <a:buNone/>
            </a:pPr>
            <a:r>
              <a:rPr lang="cs-CZ" dirty="0" smtClean="0"/>
              <a:t>Dry		 suchý		</a:t>
            </a:r>
            <a:r>
              <a:rPr lang="cs-CZ" dirty="0" err="1" smtClean="0"/>
              <a:t>wet</a:t>
            </a:r>
            <a:r>
              <a:rPr lang="cs-CZ" dirty="0" smtClean="0"/>
              <a:t>		mokrý</a:t>
            </a:r>
          </a:p>
          <a:p>
            <a:pPr marL="0" indent="0">
              <a:buNone/>
            </a:pPr>
            <a:r>
              <a:rPr lang="cs-CZ" dirty="0" err="1" smtClean="0"/>
              <a:t>Dangerous</a:t>
            </a:r>
            <a:r>
              <a:rPr lang="cs-CZ" dirty="0" smtClean="0"/>
              <a:t>  nebezpečný	</a:t>
            </a:r>
            <a:r>
              <a:rPr lang="cs-CZ" dirty="0" err="1" smtClean="0"/>
              <a:t>safe</a:t>
            </a:r>
            <a:r>
              <a:rPr lang="cs-CZ" dirty="0" smtClean="0"/>
              <a:t>		bezpečný</a:t>
            </a:r>
          </a:p>
          <a:p>
            <a:pPr marL="0" indent="0">
              <a:buNone/>
            </a:pPr>
            <a:r>
              <a:rPr lang="cs-CZ" dirty="0" err="1" smtClean="0"/>
              <a:t>Quick</a:t>
            </a:r>
            <a:r>
              <a:rPr lang="cs-CZ" dirty="0" smtClean="0"/>
              <a:t>	 rychlý		</a:t>
            </a:r>
            <a:r>
              <a:rPr lang="cs-CZ" dirty="0" err="1" smtClean="0"/>
              <a:t>slow</a:t>
            </a:r>
            <a:r>
              <a:rPr lang="cs-CZ" dirty="0" smtClean="0"/>
              <a:t>		pomalý	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103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great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fire</a:t>
            </a:r>
            <a:r>
              <a:rPr lang="cs-CZ" sz="3200" dirty="0" smtClean="0">
                <a:solidFill>
                  <a:srgbClr val="FF0000"/>
                </a:solidFill>
              </a:rPr>
              <a:t> in London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old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city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of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London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was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very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different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from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today´s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city.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It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had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narrow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,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crooked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streets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and most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of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buildings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were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made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of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wood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It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was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dirty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and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dangerous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city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too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People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threw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all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rubbish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into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streets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.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There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were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rats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everywhere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In 1666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everything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changed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</a:p>
          <a:p>
            <a:pPr marL="0" indent="0">
              <a:buFont typeface="Arial" pitchFamily="34" charset="0"/>
              <a:buNone/>
            </a:pPr>
            <a:endParaRPr lang="cs-CZ" sz="28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 marL="0" indent="0">
              <a:buFont typeface="Arial" pitchFamily="34" charset="0"/>
              <a:buNone/>
            </a:pP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Do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you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know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what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happened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83140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The</a:t>
            </a:r>
            <a:r>
              <a:rPr lang="cs-CZ" sz="3600" b="1" dirty="0" smtClean="0"/>
              <a:t> Great </a:t>
            </a:r>
            <a:r>
              <a:rPr lang="cs-CZ" sz="3600" b="1" dirty="0" err="1" smtClean="0"/>
              <a:t>fire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In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evening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of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second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September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1666 Thomas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Farynor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was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in his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bakery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in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Pudding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Line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near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London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Bridge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He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was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making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some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bread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After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putting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loaf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of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bread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into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oven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, he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went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to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bed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His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assistant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had to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look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after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bread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</a:p>
          <a:p>
            <a:pPr marL="0" indent="0">
              <a:buNone/>
            </a:pP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assistant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fell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asleep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too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At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two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o´clock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in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morning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a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bakery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was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on a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great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fire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fire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spread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very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quickly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,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because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summer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was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very hot and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all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was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dry.</a:t>
            </a:r>
          </a:p>
          <a:p>
            <a:pPr marL="0" indent="0">
              <a:buNone/>
            </a:pP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There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was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strong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wind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and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blew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fire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from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place to place. A lot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of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buildings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caught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fire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</a:p>
          <a:p>
            <a:pPr marL="0" indent="0">
              <a:buNone/>
            </a:pPr>
            <a:endParaRPr lang="cs-CZ" sz="28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78412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Most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of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city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was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destroyed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,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because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fire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burned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for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four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days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People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lost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their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houses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and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they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had to 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build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a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new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city.</a:t>
            </a:r>
          </a:p>
          <a:p>
            <a:pPr marL="0" indent="0">
              <a:buNone/>
            </a:pP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new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streets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were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wide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,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straight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,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clean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and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safer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houses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were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made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of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bricks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or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stone.</a:t>
            </a:r>
          </a:p>
          <a:p>
            <a:pPr marL="0" indent="0">
              <a:buNone/>
            </a:pP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Near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London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Bridge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is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built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the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Monument to Great </a:t>
            </a:r>
            <a:r>
              <a:rPr lang="cs-CZ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Fire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</a:p>
          <a:p>
            <a:pPr marL="0" indent="0">
              <a:buNone/>
            </a:pPr>
            <a:endParaRPr lang="cs-CZ" sz="28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77013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051784"/>
            <a:ext cx="4320480" cy="3537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62174"/>
            <a:ext cx="3744416" cy="37150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0328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Foto: </a:t>
            </a:r>
            <a:r>
              <a:rPr lang="cs-CZ" smtClean="0"/>
              <a:t>soukromý archiv autora</a:t>
            </a:r>
          </a:p>
          <a:p>
            <a:r>
              <a:rPr lang="cs-CZ" dirty="0" smtClean="0"/>
              <a:t>Text </a:t>
            </a:r>
            <a:r>
              <a:rPr lang="cs-CZ" dirty="0" smtClean="0"/>
              <a:t>je vytvořen autorem materiálu</a:t>
            </a:r>
          </a:p>
          <a:p>
            <a:r>
              <a:rPr lang="cs-CZ" dirty="0" smtClean="0"/>
              <a:t>2011-25-10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4062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658</TotalTime>
  <Words>333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Working with words</vt:lpstr>
      <vt:lpstr>Translation</vt:lpstr>
      <vt:lpstr>The great fire in London</vt:lpstr>
      <vt:lpstr>The Great fire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08DK</cp:lastModifiedBy>
  <cp:revision>32</cp:revision>
  <dcterms:created xsi:type="dcterms:W3CDTF">2011-10-16T07:56:43Z</dcterms:created>
  <dcterms:modified xsi:type="dcterms:W3CDTF">2012-01-03T07:51:06Z</dcterms:modified>
</cp:coreProperties>
</file>