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40D9D23-22FD-4C8D-8842-CD8C08C58A03}">
          <p14:sldIdLst>
            <p14:sldId id="256"/>
            <p14:sldId id="257"/>
            <p14:sldId id="258"/>
            <p14:sldId id="259"/>
          </p14:sldIdLst>
        </p14:section>
        <p14:section name="Oddíl bez názvu" id="{B64023D4-C42C-49F9-8338-FEA455E6A929}">
          <p14:sldIdLst/>
        </p14:section>
        <p14:section name="Oddíl bez názvu" id="{2FB89FB4-D892-4823-BB9A-039717212DB6}">
          <p14:sldIdLst>
            <p14:sldId id="260"/>
            <p14:sldId id="261"/>
            <p14:sldId id="262"/>
            <p14:sldId id="263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374" y="-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VY_32_INOVACE_12 Angličtina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Modální slovesa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91DB5C-EE23-479D-8C6A-558F51425F27}" type="presOf" srcId="{D8197B8C-B260-4A16-BDF4-0947B075E274}" destId="{5A5FFA88-C948-4069-8E93-59FA12366E83}" srcOrd="1" destOrd="0" presId="urn:microsoft.com/office/officeart/2005/8/layout/target3"/>
    <dgm:cxn modelId="{F3EDDAEA-4A02-49DC-B3F7-4E1038640F25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D59F0B9-96A7-4CDC-AA28-9C66DF68795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6F3C145-8A1D-43F0-81C1-9B14B31D1328}" type="presOf" srcId="{D1D4F407-5343-4D3F-B5B9-D407B03CAEB4}" destId="{D005CE8C-CC26-4C3E-AC11-E15060ECD759}" srcOrd="0" destOrd="0" presId="urn:microsoft.com/office/officeart/2005/8/layout/target3"/>
    <dgm:cxn modelId="{17CC4070-03F3-47C1-9011-F1BA7372A0A7}" type="presOf" srcId="{D1D4F407-5343-4D3F-B5B9-D407B03CAEB4}" destId="{AED2198E-93D5-4001-81B4-73124B309672}" srcOrd="1" destOrd="0" presId="urn:microsoft.com/office/officeart/2005/8/layout/target3"/>
    <dgm:cxn modelId="{7FFC464E-886D-4735-A9E9-D22F61C386A8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2DB2CA-3A59-4191-8553-6315346DDE3D}" type="presOf" srcId="{757F3AB3-0718-4624-B441-E567A8F0AB56}" destId="{333A1088-737F-45CB-B68E-254E46348037}" srcOrd="0" destOrd="0" presId="urn:microsoft.com/office/officeart/2005/8/layout/target3"/>
    <dgm:cxn modelId="{1EE6D61C-CD89-46A0-B0E6-49D7A892C2DD}" type="presOf" srcId="{B651F6E3-6281-48DB-9319-2AEAFDAE7572}" destId="{619D679B-A015-4ECF-8348-D1034C574F40}" srcOrd="0" destOrd="0" presId="urn:microsoft.com/office/officeart/2005/8/layout/target3"/>
    <dgm:cxn modelId="{2E64807D-77B2-472D-85E5-34F816935297}" type="presOf" srcId="{D1B46980-6531-4606-95E6-44980827E919}" destId="{2BE915AB-18AA-4053-B92C-3BFC9ED204BB}" srcOrd="1" destOrd="0" presId="urn:microsoft.com/office/officeart/2005/8/layout/target3"/>
    <dgm:cxn modelId="{BF39858A-DF20-42C2-95A1-0F693A85E58D}" type="presOf" srcId="{D1B46980-6531-4606-95E6-44980827E919}" destId="{6140AFEC-043D-4C43-A2F9-D0F5331DF3A3}" srcOrd="0" destOrd="0" presId="urn:microsoft.com/office/officeart/2005/8/layout/target3"/>
    <dgm:cxn modelId="{FAA9424D-3CA8-4F53-9EA0-7895302790E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A992D7-AC7F-4D2D-AEAD-B9383CBB61F2}" type="presParOf" srcId="{333A1088-737F-45CB-B68E-254E46348037}" destId="{F5ABB229-8D3B-4694-996A-96F23CF14429}" srcOrd="0" destOrd="0" presId="urn:microsoft.com/office/officeart/2005/8/layout/target3"/>
    <dgm:cxn modelId="{2810B9EE-9DCD-4DFF-88A8-3A96E9C7FF3C}" type="presParOf" srcId="{333A1088-737F-45CB-B68E-254E46348037}" destId="{F41139FD-01EE-4571-8B17-4FB00FC51163}" srcOrd="1" destOrd="0" presId="urn:microsoft.com/office/officeart/2005/8/layout/target3"/>
    <dgm:cxn modelId="{332C3214-46A5-42CA-9605-DD75E6EC9567}" type="presParOf" srcId="{333A1088-737F-45CB-B68E-254E46348037}" destId="{D005CE8C-CC26-4C3E-AC11-E15060ECD759}" srcOrd="2" destOrd="0" presId="urn:microsoft.com/office/officeart/2005/8/layout/target3"/>
    <dgm:cxn modelId="{8FADB664-A2E0-40D3-8F10-1959F3981452}" type="presParOf" srcId="{333A1088-737F-45CB-B68E-254E46348037}" destId="{2C702D82-9B77-49B7-9568-BB8EB47C3372}" srcOrd="3" destOrd="0" presId="urn:microsoft.com/office/officeart/2005/8/layout/target3"/>
    <dgm:cxn modelId="{A2B71917-3E58-4C16-B46A-5672F29E9EC1}" type="presParOf" srcId="{333A1088-737F-45CB-B68E-254E46348037}" destId="{A52A0455-90FF-4808-ABD0-F02540D31D5A}" srcOrd="4" destOrd="0" presId="urn:microsoft.com/office/officeart/2005/8/layout/target3"/>
    <dgm:cxn modelId="{18072762-C069-4358-852F-4DC8928B4630}" type="presParOf" srcId="{333A1088-737F-45CB-B68E-254E46348037}" destId="{6140AFEC-043D-4C43-A2F9-D0F5331DF3A3}" srcOrd="5" destOrd="0" presId="urn:microsoft.com/office/officeart/2005/8/layout/target3"/>
    <dgm:cxn modelId="{B0A5BECF-3FFF-4559-8A30-C89863583CA7}" type="presParOf" srcId="{333A1088-737F-45CB-B68E-254E46348037}" destId="{9358AC05-5D7D-4327-9F80-1AD486AEA664}" srcOrd="6" destOrd="0" presId="urn:microsoft.com/office/officeart/2005/8/layout/target3"/>
    <dgm:cxn modelId="{2B75DC91-B6DA-4711-BBC2-6F1EBDFA9F72}" type="presParOf" srcId="{333A1088-737F-45CB-B68E-254E46348037}" destId="{313FC574-E1CD-4FB4-B054-0B805CE0447D}" srcOrd="7" destOrd="0" presId="urn:microsoft.com/office/officeart/2005/8/layout/target3"/>
    <dgm:cxn modelId="{CB1783A2-CEBC-4490-9D9F-17230A371F75}" type="presParOf" srcId="{333A1088-737F-45CB-B68E-254E46348037}" destId="{619D679B-A015-4ECF-8348-D1034C574F40}" srcOrd="8" destOrd="0" presId="urn:microsoft.com/office/officeart/2005/8/layout/target3"/>
    <dgm:cxn modelId="{A7FEFB95-986E-4A16-8974-4F0A99C56A4D}" type="presParOf" srcId="{333A1088-737F-45CB-B68E-254E46348037}" destId="{322283A8-4A27-4CDA-BAE3-F381106A9174}" srcOrd="9" destOrd="0" presId="urn:microsoft.com/office/officeart/2005/8/layout/target3"/>
    <dgm:cxn modelId="{0088D787-D153-4BD8-A6FE-F6020849D842}" type="presParOf" srcId="{333A1088-737F-45CB-B68E-254E46348037}" destId="{FFC9F71D-1B4F-4AD9-A4A6-86ADEFC8AF5C}" srcOrd="10" destOrd="0" presId="urn:microsoft.com/office/officeart/2005/8/layout/target3"/>
    <dgm:cxn modelId="{33A2CDB5-5F4E-42A6-A05E-2F0806DDD357}" type="presParOf" srcId="{333A1088-737F-45CB-B68E-254E46348037}" destId="{25B08C86-7E15-44DC-BE7F-FFB55DD49D12}" srcOrd="11" destOrd="0" presId="urn:microsoft.com/office/officeart/2005/8/layout/target3"/>
    <dgm:cxn modelId="{FF89188F-85D4-4B94-84C6-D7B79DE8F63E}" type="presParOf" srcId="{333A1088-737F-45CB-B68E-254E46348037}" destId="{76644BE8-9D7C-4C09-B250-3D10AF48CBB7}" srcOrd="12" destOrd="0" presId="urn:microsoft.com/office/officeart/2005/8/layout/target3"/>
    <dgm:cxn modelId="{F64F3463-1818-49DE-B129-2E919048500A}" type="presParOf" srcId="{333A1088-737F-45CB-B68E-254E46348037}" destId="{EE85B701-7295-41C0-BA7A-34D3756A2AE6}" srcOrd="13" destOrd="0" presId="urn:microsoft.com/office/officeart/2005/8/layout/target3"/>
    <dgm:cxn modelId="{B0F6A8FF-A8F2-48C0-B200-F1CC26574272}" type="presParOf" srcId="{333A1088-737F-45CB-B68E-254E46348037}" destId="{8BEBB6EC-1DAA-4CAC-8A25-BC0FCBD5DBD5}" srcOrd="14" destOrd="0" presId="urn:microsoft.com/office/officeart/2005/8/layout/target3"/>
    <dgm:cxn modelId="{DE6EF0D6-6C62-461A-A226-2A94CEC5B8CA}" type="presParOf" srcId="{333A1088-737F-45CB-B68E-254E46348037}" destId="{AED2198E-93D5-4001-81B4-73124B309672}" srcOrd="15" destOrd="0" presId="urn:microsoft.com/office/officeart/2005/8/layout/target3"/>
    <dgm:cxn modelId="{048166A7-36C6-4AF6-9887-ADBED3950768}" type="presParOf" srcId="{333A1088-737F-45CB-B68E-254E46348037}" destId="{2BE915AB-18AA-4053-B92C-3BFC9ED204BB}" srcOrd="16" destOrd="0" presId="urn:microsoft.com/office/officeart/2005/8/layout/target3"/>
    <dgm:cxn modelId="{8D3C4A05-2651-43FA-AB3F-CE62FCF775EC}" type="presParOf" srcId="{333A1088-737F-45CB-B68E-254E46348037}" destId="{6BB5E863-4638-4E1D-BFDE-399D028AC4ED}" srcOrd="17" destOrd="0" presId="urn:microsoft.com/office/officeart/2005/8/layout/target3"/>
    <dgm:cxn modelId="{4A000BED-CB9C-402E-ACA4-1CE958687E6D}" type="presParOf" srcId="{333A1088-737F-45CB-B68E-254E46348037}" destId="{5A5FFA88-C948-4069-8E93-59FA12366E83}" srcOrd="18" destOrd="0" presId="urn:microsoft.com/office/officeart/2005/8/layout/target3"/>
    <dgm:cxn modelId="{D75FF13B-23B6-4BD7-9F2E-2692D1E861D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VY_32_INOVACE_12 Angličtina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Modální slovesa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6732-60EF-4F2A-ABE7-39D21A86A7E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3DA4-2A77-472F-B769-B829B2E80B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092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6732-60EF-4F2A-ABE7-39D21A86A7E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3DA4-2A77-472F-B769-B829B2E80B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139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6732-60EF-4F2A-ABE7-39D21A86A7E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3DA4-2A77-472F-B769-B829B2E80B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795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6732-60EF-4F2A-ABE7-39D21A86A7E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3DA4-2A77-472F-B769-B829B2E80B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815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6732-60EF-4F2A-ABE7-39D21A86A7E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3DA4-2A77-472F-B769-B829B2E80B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460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6732-60EF-4F2A-ABE7-39D21A86A7E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3DA4-2A77-472F-B769-B829B2E80B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297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6732-60EF-4F2A-ABE7-39D21A86A7E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3DA4-2A77-472F-B769-B829B2E80B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32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6732-60EF-4F2A-ABE7-39D21A86A7E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3DA4-2A77-472F-B769-B829B2E80B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998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6732-60EF-4F2A-ABE7-39D21A86A7E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3DA4-2A77-472F-B769-B829B2E80B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700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6732-60EF-4F2A-ABE7-39D21A86A7E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3DA4-2A77-472F-B769-B829B2E80B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062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46732-60EF-4F2A-ABE7-39D21A86A7E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63DA4-2A77-472F-B769-B829B2E80B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18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E46732-60EF-4F2A-ABE7-39D21A86A7E6}" type="datetimeFigureOut">
              <a:rPr lang="en-GB" smtClean="0"/>
              <a:t>02/09/2012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63DA4-2A77-472F-B769-B829B2E80B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297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97690154"/>
              </p:ext>
            </p:extLst>
          </p:nvPr>
        </p:nvGraphicFramePr>
        <p:xfrm>
          <a:off x="685800" y="7972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517848" y="4841540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63236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72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áci se seznamují s tvary modálních sloves</a:t>
            </a:r>
          </a:p>
          <a:p>
            <a:r>
              <a:rPr lang="cs-CZ" dirty="0" smtClean="0"/>
              <a:t>Doplňují na tabuli správné tvary sloves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902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Modální/ způsobová/ slovesa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Can</a:t>
            </a:r>
            <a:r>
              <a:rPr lang="cs-CZ" dirty="0"/>
              <a:t>	</a:t>
            </a:r>
            <a:r>
              <a:rPr lang="cs-CZ" dirty="0" smtClean="0"/>
              <a:t>moci, umět</a:t>
            </a:r>
          </a:p>
          <a:p>
            <a:r>
              <a:rPr lang="cs-CZ" dirty="0" err="1" smtClean="0"/>
              <a:t>Must</a:t>
            </a:r>
            <a:r>
              <a:rPr lang="cs-CZ" dirty="0" smtClean="0"/>
              <a:t>	muset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to, has to</a:t>
            </a:r>
          </a:p>
          <a:p>
            <a:r>
              <a:rPr lang="cs-CZ" dirty="0" err="1" smtClean="0"/>
              <a:t>Would</a:t>
            </a:r>
            <a:r>
              <a:rPr lang="cs-CZ" dirty="0" smtClean="0"/>
              <a:t>	by</a:t>
            </a:r>
          </a:p>
          <a:p>
            <a:r>
              <a:rPr lang="cs-CZ" dirty="0" err="1" smtClean="0"/>
              <a:t>Could</a:t>
            </a:r>
            <a:r>
              <a:rPr lang="cs-CZ" dirty="0" smtClean="0"/>
              <a:t>	mohl by</a:t>
            </a:r>
          </a:p>
          <a:p>
            <a:r>
              <a:rPr lang="cs-CZ" dirty="0" err="1" smtClean="0"/>
              <a:t>Should</a:t>
            </a:r>
            <a:r>
              <a:rPr lang="cs-CZ" dirty="0" smtClean="0"/>
              <a:t> 	měl by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065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Oznamovací věta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88600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podmět-</a:t>
            </a:r>
            <a:r>
              <a:rPr lang="cs-CZ" dirty="0" smtClean="0">
                <a:solidFill>
                  <a:srgbClr val="FF0000"/>
                </a:solidFill>
              </a:rPr>
              <a:t>modální sloveso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92D050"/>
                </a:solidFill>
              </a:rPr>
              <a:t>infinitiv</a:t>
            </a:r>
            <a:r>
              <a:rPr lang="cs-CZ" dirty="0" smtClean="0"/>
              <a:t> –</a:t>
            </a:r>
            <a:r>
              <a:rPr lang="cs-CZ" dirty="0" smtClean="0">
                <a:solidFill>
                  <a:srgbClr val="00B0F0"/>
                </a:solidFill>
              </a:rPr>
              <a:t>zbytek věty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……………………………………………………………………</a:t>
            </a:r>
          </a:p>
          <a:p>
            <a:r>
              <a:rPr lang="cs-CZ" dirty="0" smtClean="0"/>
              <a:t>I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play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tennis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err="1" smtClean="0"/>
              <a:t>She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must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study </a:t>
            </a:r>
            <a:r>
              <a:rPr lang="cs-CZ" dirty="0" err="1" smtClean="0">
                <a:solidFill>
                  <a:srgbClr val="00B0F0"/>
                </a:solidFill>
              </a:rPr>
              <a:t>at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school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every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day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00B050"/>
                </a:solidFill>
              </a:rPr>
              <a:t>clean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their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room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would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like</a:t>
            </a:r>
            <a:r>
              <a:rPr lang="cs-CZ" dirty="0" smtClean="0">
                <a:solidFill>
                  <a:srgbClr val="00B050"/>
                </a:solidFill>
              </a:rPr>
              <a:t> to </a:t>
            </a:r>
            <a:r>
              <a:rPr lang="cs-CZ" dirty="0" err="1" smtClean="0">
                <a:solidFill>
                  <a:srgbClr val="00B050"/>
                </a:solidFill>
              </a:rPr>
              <a:t>be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at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home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could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wear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this</a:t>
            </a:r>
            <a:r>
              <a:rPr lang="cs-CZ" dirty="0" smtClean="0">
                <a:solidFill>
                  <a:srgbClr val="00B0F0"/>
                </a:solidFill>
              </a:rPr>
              <a:t> t-</a:t>
            </a:r>
            <a:r>
              <a:rPr lang="cs-CZ" dirty="0" err="1" smtClean="0">
                <a:solidFill>
                  <a:srgbClr val="00B0F0"/>
                </a:solidFill>
              </a:rPr>
              <a:t>shirt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should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study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every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day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030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Otázka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Modální sloveso</a:t>
            </a:r>
            <a:r>
              <a:rPr lang="cs-CZ" dirty="0" smtClean="0"/>
              <a:t>-podmět-</a:t>
            </a:r>
            <a:r>
              <a:rPr lang="cs-CZ" dirty="0" smtClean="0">
                <a:solidFill>
                  <a:srgbClr val="00B050"/>
                </a:solidFill>
              </a:rPr>
              <a:t>infinitiv</a:t>
            </a:r>
            <a:r>
              <a:rPr lang="cs-CZ" dirty="0" smtClean="0"/>
              <a:t>-</a:t>
            </a:r>
            <a:r>
              <a:rPr lang="cs-CZ" dirty="0" smtClean="0">
                <a:solidFill>
                  <a:srgbClr val="00B0F0"/>
                </a:solidFill>
              </a:rPr>
              <a:t>zbytek věty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……………………………………………………………………..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swim</a:t>
            </a:r>
            <a:r>
              <a:rPr lang="cs-CZ" dirty="0" smtClean="0">
                <a:solidFill>
                  <a:srgbClr val="00B050"/>
                </a:solidFill>
              </a:rPr>
              <a:t> 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Could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they</a:t>
            </a:r>
            <a:r>
              <a:rPr lang="cs-CZ" dirty="0" smtClean="0">
                <a:solidFill>
                  <a:srgbClr val="00B050"/>
                </a:solidFill>
              </a:rPr>
              <a:t> go </a:t>
            </a:r>
            <a:r>
              <a:rPr lang="cs-CZ" dirty="0" smtClean="0">
                <a:solidFill>
                  <a:srgbClr val="00B0F0"/>
                </a:solidFill>
              </a:rPr>
              <a:t>to </a:t>
            </a:r>
            <a:r>
              <a:rPr lang="cs-CZ" dirty="0" err="1" smtClean="0">
                <a:solidFill>
                  <a:srgbClr val="00B0F0"/>
                </a:solidFill>
              </a:rPr>
              <a:t>the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swimming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pool?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Do </a:t>
            </a:r>
            <a:r>
              <a:rPr lang="cs-CZ" dirty="0" err="1" smtClean="0"/>
              <a:t>you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smtClean="0">
                <a:solidFill>
                  <a:srgbClr val="00B050"/>
                </a:solidFill>
              </a:rPr>
              <a:t>study?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Would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>
                <a:solidFill>
                  <a:srgbClr val="00B050"/>
                </a:solidFill>
              </a:rPr>
              <a:t> play </a:t>
            </a:r>
            <a:r>
              <a:rPr lang="cs-CZ" dirty="0" err="1" smtClean="0">
                <a:solidFill>
                  <a:srgbClr val="00B0F0"/>
                </a:solidFill>
              </a:rPr>
              <a:t>with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us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Could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/>
              <a:t>you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help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me</a:t>
            </a:r>
            <a:r>
              <a:rPr lang="cs-CZ" dirty="0" smtClean="0">
                <a:solidFill>
                  <a:srgbClr val="00B0F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Should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/>
              <a:t>they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come</a:t>
            </a:r>
            <a:r>
              <a:rPr lang="cs-CZ" dirty="0" smtClean="0">
                <a:solidFill>
                  <a:srgbClr val="00B0F0"/>
                </a:solidFill>
              </a:rPr>
              <a:t> to </a:t>
            </a:r>
            <a:r>
              <a:rPr lang="cs-CZ" dirty="0" err="1" smtClean="0">
                <a:solidFill>
                  <a:srgbClr val="00B0F0"/>
                </a:solidFill>
              </a:rPr>
              <a:t>your</a:t>
            </a:r>
            <a:r>
              <a:rPr lang="cs-CZ" dirty="0" smtClean="0">
                <a:solidFill>
                  <a:srgbClr val="00B0F0"/>
                </a:solidFill>
              </a:rPr>
              <a:t> party?</a:t>
            </a: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25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Zápor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podmět - </a:t>
            </a:r>
            <a:r>
              <a:rPr lang="cs-CZ" sz="2800" dirty="0" smtClean="0">
                <a:solidFill>
                  <a:srgbClr val="FF0000"/>
                </a:solidFill>
              </a:rPr>
              <a:t>modální sloveso </a:t>
            </a:r>
            <a:r>
              <a:rPr lang="cs-CZ" sz="2800" dirty="0" smtClean="0">
                <a:solidFill>
                  <a:srgbClr val="C00000"/>
                </a:solidFill>
              </a:rPr>
              <a:t>not</a:t>
            </a:r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00B050"/>
                </a:solidFill>
              </a:rPr>
              <a:t>infinitiv</a:t>
            </a:r>
            <a:r>
              <a:rPr lang="cs-CZ" sz="2800" dirty="0" smtClean="0"/>
              <a:t>- </a:t>
            </a:r>
            <a:r>
              <a:rPr lang="cs-CZ" sz="2800" dirty="0" smtClean="0">
                <a:solidFill>
                  <a:srgbClr val="00B0F0"/>
                </a:solidFill>
              </a:rPr>
              <a:t>zbytek věty</a:t>
            </a:r>
          </a:p>
          <a:p>
            <a:r>
              <a:rPr lang="cs-CZ" sz="2800" dirty="0" smtClean="0">
                <a:solidFill>
                  <a:srgbClr val="00B0F0"/>
                </a:solidFill>
              </a:rPr>
              <a:t>………………………………………………………………………………</a:t>
            </a:r>
          </a:p>
          <a:p>
            <a:r>
              <a:rPr lang="cs-CZ" sz="2800" dirty="0" smtClean="0"/>
              <a:t>My son </a:t>
            </a:r>
            <a:r>
              <a:rPr lang="cs-CZ" sz="2800" dirty="0" err="1" smtClean="0">
                <a:solidFill>
                  <a:srgbClr val="FF0000"/>
                </a:solidFill>
              </a:rPr>
              <a:t>can</a:t>
            </a:r>
            <a:r>
              <a:rPr lang="cs-CZ" sz="2800" dirty="0" err="1" smtClean="0">
                <a:solidFill>
                  <a:srgbClr val="C00000"/>
                </a:solidFill>
              </a:rPr>
              <a:t>not</a:t>
            </a:r>
            <a:r>
              <a:rPr lang="cs-CZ" sz="2800" dirty="0" smtClean="0">
                <a:solidFill>
                  <a:srgbClr val="00B0F0"/>
                </a:solidFill>
              </a:rPr>
              <a:t>/</a:t>
            </a:r>
            <a:r>
              <a:rPr lang="cs-CZ" sz="2800" dirty="0" err="1" smtClean="0"/>
              <a:t>can´t</a:t>
            </a:r>
            <a:r>
              <a:rPr lang="cs-CZ" sz="2800" dirty="0" smtClean="0">
                <a:solidFill>
                  <a:srgbClr val="00B0F0"/>
                </a:solidFill>
              </a:rPr>
              <a:t>/ </a:t>
            </a:r>
            <a:r>
              <a:rPr lang="cs-CZ" sz="2800" dirty="0" err="1" smtClean="0">
                <a:solidFill>
                  <a:srgbClr val="00B0F0"/>
                </a:solidFill>
              </a:rPr>
              <a:t>swim</a:t>
            </a:r>
            <a:r>
              <a:rPr lang="cs-CZ" sz="2800" dirty="0" smtClean="0">
                <a:solidFill>
                  <a:srgbClr val="00B0F0"/>
                </a:solidFill>
              </a:rPr>
              <a:t>.</a:t>
            </a:r>
          </a:p>
          <a:p>
            <a:r>
              <a:rPr lang="cs-CZ" sz="2800" dirty="0" err="1" smtClean="0"/>
              <a:t>Pupils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needn´t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be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at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school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at</a:t>
            </a:r>
            <a:r>
              <a:rPr lang="cs-CZ" sz="2800" dirty="0" smtClean="0">
                <a:solidFill>
                  <a:srgbClr val="00B0F0"/>
                </a:solidFill>
              </a:rPr>
              <a:t> 7 </a:t>
            </a:r>
            <a:r>
              <a:rPr lang="cs-CZ" sz="2800" dirty="0" err="1" smtClean="0">
                <a:solidFill>
                  <a:srgbClr val="00B0F0"/>
                </a:solidFill>
              </a:rPr>
              <a:t>oćlock</a:t>
            </a:r>
            <a:r>
              <a:rPr lang="cs-CZ" sz="2800" dirty="0" smtClean="0">
                <a:solidFill>
                  <a:srgbClr val="00B0F0"/>
                </a:solidFill>
              </a:rPr>
              <a:t>.</a:t>
            </a:r>
          </a:p>
          <a:p>
            <a:r>
              <a:rPr lang="cs-CZ" sz="2800" dirty="0" smtClean="0"/>
              <a:t>I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don´t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have</a:t>
            </a:r>
            <a:r>
              <a:rPr lang="cs-CZ" sz="2800" dirty="0" smtClean="0">
                <a:solidFill>
                  <a:srgbClr val="FF0000"/>
                </a:solidFill>
              </a:rPr>
              <a:t> to </a:t>
            </a:r>
            <a:r>
              <a:rPr lang="cs-CZ" sz="2800" dirty="0" smtClean="0">
                <a:solidFill>
                  <a:srgbClr val="00B050"/>
                </a:solidFill>
              </a:rPr>
              <a:t>go</a:t>
            </a:r>
            <a:r>
              <a:rPr lang="cs-CZ" sz="2800" dirty="0" smtClean="0">
                <a:solidFill>
                  <a:srgbClr val="00B0F0"/>
                </a:solidFill>
              </a:rPr>
              <a:t> to </a:t>
            </a:r>
            <a:r>
              <a:rPr lang="cs-CZ" sz="2800" dirty="0" err="1" smtClean="0">
                <a:solidFill>
                  <a:srgbClr val="00B0F0"/>
                </a:solidFill>
              </a:rPr>
              <a:t>work</a:t>
            </a:r>
            <a:r>
              <a:rPr lang="cs-CZ" sz="2800" dirty="0" smtClean="0">
                <a:solidFill>
                  <a:srgbClr val="00B0F0"/>
                </a:solidFill>
              </a:rPr>
              <a:t>. !!!!!!!!</a:t>
            </a:r>
          </a:p>
          <a:p>
            <a:r>
              <a:rPr lang="cs-CZ" sz="2800" dirty="0" err="1" smtClean="0"/>
              <a:t>Children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wouldn´t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eat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this</a:t>
            </a:r>
            <a:r>
              <a:rPr lang="cs-CZ" sz="2800" dirty="0" smtClean="0">
                <a:solidFill>
                  <a:srgbClr val="00B0F0"/>
                </a:solidFill>
              </a:rPr>
              <a:t>.</a:t>
            </a:r>
          </a:p>
          <a:p>
            <a:r>
              <a:rPr lang="cs-CZ" sz="2800" dirty="0" err="1" smtClean="0"/>
              <a:t>We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could</a:t>
            </a:r>
            <a:r>
              <a:rPr lang="cs-CZ" sz="2800" dirty="0" err="1" smtClean="0">
                <a:solidFill>
                  <a:srgbClr val="C00000"/>
                </a:solidFill>
              </a:rPr>
              <a:t>n´t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speak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about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00B0F0"/>
                </a:solidFill>
              </a:rPr>
              <a:t>it</a:t>
            </a:r>
            <a:endParaRPr lang="cs-CZ" sz="2800" dirty="0" smtClean="0">
              <a:solidFill>
                <a:srgbClr val="00B0F0"/>
              </a:solidFill>
            </a:endParaRPr>
          </a:p>
          <a:p>
            <a:r>
              <a:rPr lang="cs-CZ" sz="2800" dirty="0" smtClean="0"/>
              <a:t>He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shouldn´t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drive </a:t>
            </a:r>
            <a:r>
              <a:rPr lang="cs-CZ" sz="2800" dirty="0" smtClean="0">
                <a:solidFill>
                  <a:srgbClr val="00B0F0"/>
                </a:solidFill>
              </a:rPr>
              <a:t>so fast.</a:t>
            </a:r>
          </a:p>
          <a:p>
            <a:endParaRPr lang="cs-CZ" sz="2800" dirty="0" smtClean="0">
              <a:solidFill>
                <a:srgbClr val="00B0F0"/>
              </a:solidFill>
            </a:endParaRPr>
          </a:p>
          <a:p>
            <a:endParaRPr lang="en-GB" sz="2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313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Translate</a:t>
            </a:r>
            <a:endParaRPr lang="en-GB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Mohu se dívat na televizi každý večer.</a:t>
            </a:r>
          </a:p>
          <a:p>
            <a:r>
              <a:rPr lang="cs-CZ" sz="2400" dirty="0" smtClean="0"/>
              <a:t>Uměl jsi  loni lyžovat ?</a:t>
            </a:r>
          </a:p>
          <a:p>
            <a:r>
              <a:rPr lang="cs-CZ" sz="2400" dirty="0" smtClean="0"/>
              <a:t>Sestra nám nemůže pomoci, musí jít do školy.</a:t>
            </a:r>
          </a:p>
          <a:p>
            <a:r>
              <a:rPr lang="cs-CZ" sz="2400" dirty="0" smtClean="0"/>
              <a:t>Bratr by jel s námi.</a:t>
            </a:r>
          </a:p>
          <a:p>
            <a:r>
              <a:rPr lang="cs-CZ" sz="2400" dirty="0" smtClean="0"/>
              <a:t>Měl by ses učit.</a:t>
            </a:r>
          </a:p>
          <a:p>
            <a:r>
              <a:rPr lang="cs-CZ" sz="2400" dirty="0" smtClean="0"/>
              <a:t>Nemuseli to udělat.</a:t>
            </a:r>
          </a:p>
          <a:p>
            <a:r>
              <a:rPr lang="cs-CZ" sz="2400" dirty="0" smtClean="0"/>
              <a:t>Neměli byste mu to říci.</a:t>
            </a:r>
          </a:p>
          <a:p>
            <a:r>
              <a:rPr lang="cs-CZ" sz="2400" dirty="0" smtClean="0"/>
              <a:t>Umíš hrát tenis?</a:t>
            </a:r>
          </a:p>
          <a:p>
            <a:r>
              <a:rPr lang="cs-CZ" sz="2400" dirty="0" smtClean="0"/>
              <a:t>Co bys chtěl?</a:t>
            </a:r>
          </a:p>
          <a:p>
            <a:r>
              <a:rPr lang="cs-CZ" sz="2400" dirty="0" smtClean="0"/>
              <a:t>Museli to udělat?</a:t>
            </a:r>
            <a:endParaRPr lang="cs-CZ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67533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Translation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watch</a:t>
            </a:r>
            <a:r>
              <a:rPr lang="cs-CZ" sz="2400" dirty="0" smtClean="0"/>
              <a:t> </a:t>
            </a:r>
            <a:r>
              <a:rPr lang="cs-CZ" sz="2400" dirty="0" err="1" smtClean="0"/>
              <a:t>Tv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evening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Could</a:t>
            </a:r>
            <a:r>
              <a:rPr lang="cs-CZ" sz="2400" dirty="0" smtClean="0"/>
              <a:t> </a:t>
            </a:r>
            <a:r>
              <a:rPr lang="cs-CZ" sz="2400" dirty="0" err="1"/>
              <a:t>y</a:t>
            </a:r>
            <a:r>
              <a:rPr lang="cs-CZ" sz="2400" dirty="0" err="1" smtClean="0"/>
              <a:t>ou</a:t>
            </a:r>
            <a:r>
              <a:rPr lang="cs-CZ" sz="2400" dirty="0" smtClean="0"/>
              <a:t> ski last </a:t>
            </a:r>
            <a:r>
              <a:rPr lang="cs-CZ" sz="2400" dirty="0" err="1" smtClean="0"/>
              <a:t>year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My </a:t>
            </a:r>
            <a:r>
              <a:rPr lang="cs-CZ" sz="2400" dirty="0" err="1" smtClean="0"/>
              <a:t>sister</a:t>
            </a:r>
            <a:r>
              <a:rPr lang="cs-CZ" sz="2400" dirty="0" smtClean="0"/>
              <a:t> </a:t>
            </a:r>
            <a:r>
              <a:rPr lang="cs-CZ" sz="2400" dirty="0" err="1" smtClean="0"/>
              <a:t>cannot</a:t>
            </a:r>
            <a:r>
              <a:rPr lang="cs-CZ" sz="2400" dirty="0" smtClean="0"/>
              <a:t> </a:t>
            </a:r>
            <a:r>
              <a:rPr lang="cs-CZ" sz="2400" dirty="0" err="1" smtClean="0"/>
              <a:t>help</a:t>
            </a:r>
            <a:r>
              <a:rPr lang="cs-CZ" sz="2400" dirty="0" smtClean="0"/>
              <a:t> </a:t>
            </a:r>
            <a:r>
              <a:rPr lang="cs-CZ" sz="2400" dirty="0" err="1" smtClean="0"/>
              <a:t>us</a:t>
            </a:r>
            <a:r>
              <a:rPr lang="cs-CZ" sz="2400" dirty="0" smtClean="0"/>
              <a:t>,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must</a:t>
            </a:r>
            <a:r>
              <a:rPr lang="cs-CZ" sz="2400" dirty="0" smtClean="0"/>
              <a:t> go to </a:t>
            </a:r>
            <a:r>
              <a:rPr lang="cs-CZ" sz="2400" dirty="0" err="1" smtClean="0"/>
              <a:t>school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My </a:t>
            </a:r>
            <a:r>
              <a:rPr lang="cs-CZ" sz="2400" dirty="0" err="1" smtClean="0"/>
              <a:t>brother</a:t>
            </a:r>
            <a:r>
              <a:rPr lang="cs-CZ" sz="2400" dirty="0" smtClean="0"/>
              <a:t> </a:t>
            </a:r>
            <a:r>
              <a:rPr lang="cs-CZ" sz="2400" dirty="0" err="1" smtClean="0"/>
              <a:t>would</a:t>
            </a:r>
            <a:r>
              <a:rPr lang="cs-CZ" sz="2400" dirty="0" smtClean="0"/>
              <a:t> go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us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should</a:t>
            </a:r>
            <a:r>
              <a:rPr lang="cs-CZ" sz="2400" dirty="0" smtClean="0"/>
              <a:t> study.</a:t>
            </a:r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didn´t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to do </a:t>
            </a:r>
            <a:r>
              <a:rPr lang="cs-CZ" sz="2400" dirty="0" err="1" smtClean="0"/>
              <a:t>this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shoudn´t</a:t>
            </a:r>
            <a:r>
              <a:rPr lang="cs-CZ" sz="2400" dirty="0" smtClean="0"/>
              <a:t> </a:t>
            </a:r>
            <a:r>
              <a:rPr lang="cs-CZ" sz="2400" dirty="0" err="1" smtClean="0"/>
              <a:t>say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to </a:t>
            </a:r>
            <a:r>
              <a:rPr lang="cs-CZ" sz="2400" dirty="0" err="1" smtClean="0"/>
              <a:t>him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would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had to do </a:t>
            </a:r>
            <a:r>
              <a:rPr lang="cs-CZ" sz="2400" dirty="0" err="1" smtClean="0"/>
              <a:t>this</a:t>
            </a:r>
            <a:r>
              <a:rPr lang="cs-CZ" sz="2400" dirty="0" smtClean="0"/>
              <a:t>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27556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je vytvořen autorem materiálu</a:t>
            </a:r>
          </a:p>
          <a:p>
            <a:r>
              <a:rPr lang="cs-CZ" smtClean="0"/>
              <a:t>2012- 21-02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148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319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Modální/ způsobová/ slovesa</vt:lpstr>
      <vt:lpstr>Oznamovací věta</vt:lpstr>
      <vt:lpstr>Otázka</vt:lpstr>
      <vt:lpstr>Zápor</vt:lpstr>
      <vt:lpstr>Translate</vt:lpstr>
      <vt:lpstr>Translation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dana</cp:lastModifiedBy>
  <cp:revision>51</cp:revision>
  <dcterms:created xsi:type="dcterms:W3CDTF">2012-02-13T15:21:22Z</dcterms:created>
  <dcterms:modified xsi:type="dcterms:W3CDTF">2012-09-02T12:30:17Z</dcterms:modified>
</cp:coreProperties>
</file>