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0" r:id="rId3"/>
    <p:sldId id="257" r:id="rId4"/>
    <p:sldId id="258" r:id="rId5"/>
    <p:sldId id="259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7" d="100"/>
          <a:sy n="87" d="100"/>
        </p:scale>
        <p:origin x="-876" y="120"/>
      </p:cViewPr>
      <p:guideLst>
        <p:guide orient="horz" pos="2160"/>
        <p:guide pos="2880"/>
      </p:guideLst>
    </p:cSldViewPr>
  </p:slideViewPr>
  <p:notesTextViewPr>
    <p:cViewPr>
      <p:scale>
        <a:sx n="150" d="100"/>
        <a:sy n="15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Mgr.Marta</a:t>
          </a:r>
          <a:r>
            <a:rPr lang="cs-CZ" sz="2000" dirty="0" smtClean="0"/>
            <a:t>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Jobs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VY_32_INOVACE_13_Angličtina 9.ročník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640D09E-D360-44D3-83F6-5379DCAC035B}" type="presOf" srcId="{D8197B8C-B260-4A16-BDF4-0947B075E274}" destId="{5A5FFA88-C948-4069-8E93-59FA12366E83}" srcOrd="1" destOrd="0" presId="urn:microsoft.com/office/officeart/2005/8/layout/target3"/>
    <dgm:cxn modelId="{61BE81EC-704C-42F3-B93C-5F2AAD6810C3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1E70631-16F9-4218-99D1-F2A7F867D984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DDC38CE-1686-41F4-AB41-55D8D959325D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D34F50-7CB8-433B-ABFB-E329A24BE4F5}" type="presOf" srcId="{D1D4F407-5343-4D3F-B5B9-D407B03CAEB4}" destId="{D005CE8C-CC26-4C3E-AC11-E15060ECD759}" srcOrd="0" destOrd="0" presId="urn:microsoft.com/office/officeart/2005/8/layout/target3"/>
    <dgm:cxn modelId="{176CEE26-FEBF-494B-A9E9-F396276EE51D}" type="presOf" srcId="{B651F6E3-6281-48DB-9319-2AEAFDAE7572}" destId="{6BB5E863-4638-4E1D-BFDE-399D028AC4ED}" srcOrd="1" destOrd="0" presId="urn:microsoft.com/office/officeart/2005/8/layout/target3"/>
    <dgm:cxn modelId="{52251AC6-2FDB-43A7-B1CD-AA5442AB5017}" type="presOf" srcId="{B651F6E3-6281-48DB-9319-2AEAFDAE7572}" destId="{619D679B-A015-4ECF-8348-D1034C574F40}" srcOrd="0" destOrd="0" presId="urn:microsoft.com/office/officeart/2005/8/layout/target3"/>
    <dgm:cxn modelId="{9B39F3C6-5626-4585-81B3-1FEF81251698}" type="presOf" srcId="{D1D4F407-5343-4D3F-B5B9-D407B03CAEB4}" destId="{AED2198E-93D5-4001-81B4-73124B309672}" srcOrd="1" destOrd="0" presId="urn:microsoft.com/office/officeart/2005/8/layout/target3"/>
    <dgm:cxn modelId="{E3F0D49C-5E65-4BF6-9992-2E0C74692323}" type="presOf" srcId="{D1B46980-6531-4606-95E6-44980827E919}" destId="{6140AFEC-043D-4C43-A2F9-D0F5331DF3A3}" srcOrd="0" destOrd="0" presId="urn:microsoft.com/office/officeart/2005/8/layout/target3"/>
    <dgm:cxn modelId="{12DC6BCD-4362-49ED-822F-6568480E1863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429FE3D-8BA8-4598-8D44-835EBBE10721}" type="presOf" srcId="{4C35D32F-0EAB-4CD7-82EE-45574DC2A586}" destId="{890E4F0B-2866-4A3F-A3C7-2A14B1797930}" srcOrd="1" destOrd="0" presId="urn:microsoft.com/office/officeart/2005/8/layout/target3"/>
    <dgm:cxn modelId="{5F510389-8D3D-4EDE-B6AA-F15DD0823167}" type="presParOf" srcId="{333A1088-737F-45CB-B68E-254E46348037}" destId="{F5ABB229-8D3B-4694-996A-96F23CF14429}" srcOrd="0" destOrd="0" presId="urn:microsoft.com/office/officeart/2005/8/layout/target3"/>
    <dgm:cxn modelId="{0798A252-D769-4489-A728-A2578FB6AFEF}" type="presParOf" srcId="{333A1088-737F-45CB-B68E-254E46348037}" destId="{F41139FD-01EE-4571-8B17-4FB00FC51163}" srcOrd="1" destOrd="0" presId="urn:microsoft.com/office/officeart/2005/8/layout/target3"/>
    <dgm:cxn modelId="{A4292142-6C71-4C28-8503-0460E0FC5B2D}" type="presParOf" srcId="{333A1088-737F-45CB-B68E-254E46348037}" destId="{D005CE8C-CC26-4C3E-AC11-E15060ECD759}" srcOrd="2" destOrd="0" presId="urn:microsoft.com/office/officeart/2005/8/layout/target3"/>
    <dgm:cxn modelId="{C7C31BF1-C5D4-4D9D-B7D7-052F0064832A}" type="presParOf" srcId="{333A1088-737F-45CB-B68E-254E46348037}" destId="{2C702D82-9B77-49B7-9568-BB8EB47C3372}" srcOrd="3" destOrd="0" presId="urn:microsoft.com/office/officeart/2005/8/layout/target3"/>
    <dgm:cxn modelId="{35B91DE3-8024-48E4-8CE0-1151637706AD}" type="presParOf" srcId="{333A1088-737F-45CB-B68E-254E46348037}" destId="{A52A0455-90FF-4808-ABD0-F02540D31D5A}" srcOrd="4" destOrd="0" presId="urn:microsoft.com/office/officeart/2005/8/layout/target3"/>
    <dgm:cxn modelId="{0736B27F-06B1-49DC-961D-D5151ACB8291}" type="presParOf" srcId="{333A1088-737F-45CB-B68E-254E46348037}" destId="{6140AFEC-043D-4C43-A2F9-D0F5331DF3A3}" srcOrd="5" destOrd="0" presId="urn:microsoft.com/office/officeart/2005/8/layout/target3"/>
    <dgm:cxn modelId="{E13EC585-25DC-4506-A437-0899630DF692}" type="presParOf" srcId="{333A1088-737F-45CB-B68E-254E46348037}" destId="{9358AC05-5D7D-4327-9F80-1AD486AEA664}" srcOrd="6" destOrd="0" presId="urn:microsoft.com/office/officeart/2005/8/layout/target3"/>
    <dgm:cxn modelId="{24852AD1-0DE1-4F0D-A2E8-12E1DF33A843}" type="presParOf" srcId="{333A1088-737F-45CB-B68E-254E46348037}" destId="{313FC574-E1CD-4FB4-B054-0B805CE0447D}" srcOrd="7" destOrd="0" presId="urn:microsoft.com/office/officeart/2005/8/layout/target3"/>
    <dgm:cxn modelId="{EBFDC39B-7DC5-483D-803C-B52F47245723}" type="presParOf" srcId="{333A1088-737F-45CB-B68E-254E46348037}" destId="{619D679B-A015-4ECF-8348-D1034C574F40}" srcOrd="8" destOrd="0" presId="urn:microsoft.com/office/officeart/2005/8/layout/target3"/>
    <dgm:cxn modelId="{AB612618-891C-4781-AAD2-D70133E039A9}" type="presParOf" srcId="{333A1088-737F-45CB-B68E-254E46348037}" destId="{322283A8-4A27-4CDA-BAE3-F381106A9174}" srcOrd="9" destOrd="0" presId="urn:microsoft.com/office/officeart/2005/8/layout/target3"/>
    <dgm:cxn modelId="{6B7646D8-6F1E-412F-BCF7-81F8E055066E}" type="presParOf" srcId="{333A1088-737F-45CB-B68E-254E46348037}" destId="{FFC9F71D-1B4F-4AD9-A4A6-86ADEFC8AF5C}" srcOrd="10" destOrd="0" presId="urn:microsoft.com/office/officeart/2005/8/layout/target3"/>
    <dgm:cxn modelId="{39D61B23-115D-4D0E-ABC6-376BE0F59804}" type="presParOf" srcId="{333A1088-737F-45CB-B68E-254E46348037}" destId="{25B08C86-7E15-44DC-BE7F-FFB55DD49D12}" srcOrd="11" destOrd="0" presId="urn:microsoft.com/office/officeart/2005/8/layout/target3"/>
    <dgm:cxn modelId="{50ABB1DC-500A-47C8-B5AF-80B25CE221C9}" type="presParOf" srcId="{333A1088-737F-45CB-B68E-254E46348037}" destId="{76644BE8-9D7C-4C09-B250-3D10AF48CBB7}" srcOrd="12" destOrd="0" presId="urn:microsoft.com/office/officeart/2005/8/layout/target3"/>
    <dgm:cxn modelId="{24BB8205-63EB-43F2-9DF1-CB2AF4216956}" type="presParOf" srcId="{333A1088-737F-45CB-B68E-254E46348037}" destId="{EE85B701-7295-41C0-BA7A-34D3756A2AE6}" srcOrd="13" destOrd="0" presId="urn:microsoft.com/office/officeart/2005/8/layout/target3"/>
    <dgm:cxn modelId="{13293FA8-9E38-4D4D-A84E-D830C2336DB1}" type="presParOf" srcId="{333A1088-737F-45CB-B68E-254E46348037}" destId="{8BEBB6EC-1DAA-4CAC-8A25-BC0FCBD5DBD5}" srcOrd="14" destOrd="0" presId="urn:microsoft.com/office/officeart/2005/8/layout/target3"/>
    <dgm:cxn modelId="{2A9CE453-43CC-442B-9302-18ED7C014FEB}" type="presParOf" srcId="{333A1088-737F-45CB-B68E-254E46348037}" destId="{AED2198E-93D5-4001-81B4-73124B309672}" srcOrd="15" destOrd="0" presId="urn:microsoft.com/office/officeart/2005/8/layout/target3"/>
    <dgm:cxn modelId="{86E03960-536A-437F-A355-75F00E32535D}" type="presParOf" srcId="{333A1088-737F-45CB-B68E-254E46348037}" destId="{2BE915AB-18AA-4053-B92C-3BFC9ED204BB}" srcOrd="16" destOrd="0" presId="urn:microsoft.com/office/officeart/2005/8/layout/target3"/>
    <dgm:cxn modelId="{C982762E-6F2F-4766-A10A-3A6C42156773}" type="presParOf" srcId="{333A1088-737F-45CB-B68E-254E46348037}" destId="{6BB5E863-4638-4E1D-BFDE-399D028AC4ED}" srcOrd="17" destOrd="0" presId="urn:microsoft.com/office/officeart/2005/8/layout/target3"/>
    <dgm:cxn modelId="{5935295D-4EB2-46C3-AFB7-0923A3A247A0}" type="presParOf" srcId="{333A1088-737F-45CB-B68E-254E46348037}" destId="{5A5FFA88-C948-4069-8E93-59FA12366E83}" srcOrd="18" destOrd="0" presId="urn:microsoft.com/office/officeart/2005/8/layout/target3"/>
    <dgm:cxn modelId="{5B1DB4BD-FC4A-4438-B22D-31CC8F25528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Mgr.Marta</a:t>
          </a:r>
          <a:r>
            <a:rPr lang="cs-CZ" sz="2000" kern="1200" dirty="0" smtClean="0"/>
            <a:t>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VY_32_INOVACE_13_Angličtina 9.ročník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Jobs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071BEA-E2AA-4BBA-8193-7AA84DDE1C92}" type="datetimeFigureOut">
              <a:rPr lang="en-GB" smtClean="0"/>
              <a:t>27/02/2012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EF68DF-BBD5-4BAB-AC77-BC275517AE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267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EF68DF-BBD5-4BAB-AC77-BC275517AE7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109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E79CA-8FC0-4BDD-B087-CDD5DE44E93D}" type="datetimeFigureOut">
              <a:rPr lang="en-GB" smtClean="0"/>
              <a:t>27/02/2012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E1860-E86E-403C-8596-E64B30B88D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0042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E79CA-8FC0-4BDD-B087-CDD5DE44E93D}" type="datetimeFigureOut">
              <a:rPr lang="en-GB" smtClean="0"/>
              <a:t>27/02/2012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E1860-E86E-403C-8596-E64B30B88D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829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E79CA-8FC0-4BDD-B087-CDD5DE44E93D}" type="datetimeFigureOut">
              <a:rPr lang="en-GB" smtClean="0"/>
              <a:t>27/02/2012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E1860-E86E-403C-8596-E64B30B88D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9444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E79CA-8FC0-4BDD-B087-CDD5DE44E93D}" type="datetimeFigureOut">
              <a:rPr lang="en-GB" smtClean="0"/>
              <a:t>27/02/2012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E1860-E86E-403C-8596-E64B30B88D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637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E79CA-8FC0-4BDD-B087-CDD5DE44E93D}" type="datetimeFigureOut">
              <a:rPr lang="en-GB" smtClean="0"/>
              <a:t>27/02/2012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E1860-E86E-403C-8596-E64B30B88D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002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E79CA-8FC0-4BDD-B087-CDD5DE44E93D}" type="datetimeFigureOut">
              <a:rPr lang="en-GB" smtClean="0"/>
              <a:t>27/02/2012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E1860-E86E-403C-8596-E64B30B88D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837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E79CA-8FC0-4BDD-B087-CDD5DE44E93D}" type="datetimeFigureOut">
              <a:rPr lang="en-GB" smtClean="0"/>
              <a:t>27/02/2012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E1860-E86E-403C-8596-E64B30B88D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505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E79CA-8FC0-4BDD-B087-CDD5DE44E93D}" type="datetimeFigureOut">
              <a:rPr lang="en-GB" smtClean="0"/>
              <a:t>27/02/2012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E1860-E86E-403C-8596-E64B30B88D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911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E79CA-8FC0-4BDD-B087-CDD5DE44E93D}" type="datetimeFigureOut">
              <a:rPr lang="en-GB" smtClean="0"/>
              <a:t>27/02/2012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E1860-E86E-403C-8596-E64B30B88D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441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E79CA-8FC0-4BDD-B087-CDD5DE44E93D}" type="datetimeFigureOut">
              <a:rPr lang="en-GB" smtClean="0"/>
              <a:t>27/02/2012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E1860-E86E-403C-8596-E64B30B88D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963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E79CA-8FC0-4BDD-B087-CDD5DE44E93D}" type="datetimeFigureOut">
              <a:rPr lang="en-GB" smtClean="0"/>
              <a:t>27/02/2012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E1860-E86E-403C-8596-E64B30B88D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852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0E79CA-8FC0-4BDD-B087-CDD5DE44E93D}" type="datetimeFigureOut">
              <a:rPr lang="en-GB" smtClean="0"/>
              <a:t>27/02/2012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CE1860-E86E-403C-8596-E64B30B88D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64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18" Type="http://schemas.openxmlformats.org/officeDocument/2006/relationships/image" Target="../media/image18.pn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17" Type="http://schemas.openxmlformats.org/officeDocument/2006/relationships/image" Target="../media/image17.jpeg"/><Relationship Id="rId2" Type="http://schemas.openxmlformats.org/officeDocument/2006/relationships/image" Target="../media/image2.jpeg"/><Relationship Id="rId16" Type="http://schemas.openxmlformats.org/officeDocument/2006/relationships/image" Target="../media/image16.jpeg"/><Relationship Id="rId20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5" Type="http://schemas.openxmlformats.org/officeDocument/2006/relationships/image" Target="../media/image15.jpeg"/><Relationship Id="rId10" Type="http://schemas.openxmlformats.org/officeDocument/2006/relationships/image" Target="../media/image10.wmf"/><Relationship Id="rId19" Type="http://schemas.openxmlformats.org/officeDocument/2006/relationships/image" Target="../media/image19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Relationship Id="rId14" Type="http://schemas.openxmlformats.org/officeDocument/2006/relationships/image" Target="../media/image1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743790028"/>
              </p:ext>
            </p:extLst>
          </p:nvPr>
        </p:nvGraphicFramePr>
        <p:xfrm>
          <a:off x="685800" y="79726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Podnadpis 2"/>
          <p:cNvSpPr>
            <a:spLocks noGrp="1"/>
          </p:cNvSpPr>
          <p:nvPr/>
        </p:nvSpPr>
        <p:spPr>
          <a:xfrm>
            <a:off x="1517848" y="4841540"/>
            <a:ext cx="6400800" cy="121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960" y="463236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563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400" dirty="0" smtClean="0"/>
          </a:p>
          <a:p>
            <a:r>
              <a:rPr lang="cs-CZ" sz="2400" dirty="0" smtClean="0"/>
              <a:t>Žáci dopisují na tabuli názvy profesí k jednotlivým obrázkům</a:t>
            </a:r>
          </a:p>
          <a:p>
            <a:r>
              <a:rPr lang="cs-CZ" sz="2400" dirty="0" smtClean="0"/>
              <a:t>Odpovídají na otázky ,,</a:t>
            </a:r>
            <a:r>
              <a:rPr lang="cs-CZ" sz="2400" dirty="0" err="1" smtClean="0"/>
              <a:t>Where</a:t>
            </a:r>
            <a:r>
              <a:rPr lang="cs-CZ" sz="2400" dirty="0" smtClean="0"/>
              <a:t> do these </a:t>
            </a:r>
            <a:r>
              <a:rPr lang="cs-CZ" sz="2400" dirty="0" err="1" smtClean="0"/>
              <a:t>people</a:t>
            </a:r>
            <a:r>
              <a:rPr lang="cs-CZ" sz="2400" dirty="0" smtClean="0"/>
              <a:t> </a:t>
            </a:r>
            <a:r>
              <a:rPr lang="cs-CZ" sz="2400" dirty="0" err="1" smtClean="0"/>
              <a:t>work</a:t>
            </a:r>
            <a:r>
              <a:rPr lang="cs-CZ" sz="2400" dirty="0" smtClean="0"/>
              <a:t>?,,</a:t>
            </a:r>
          </a:p>
          <a:p>
            <a:r>
              <a:rPr lang="cs-CZ" sz="2400" dirty="0" smtClean="0"/>
              <a:t>Na tabuli doplňují jednotlivé profese podle jejich činností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89652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Name</a:t>
            </a:r>
            <a:r>
              <a:rPr lang="cs-CZ" dirty="0" smtClean="0"/>
              <a:t> these </a:t>
            </a:r>
            <a:r>
              <a:rPr lang="cs-CZ" dirty="0" err="1" smtClean="0"/>
              <a:t>professions</a:t>
            </a:r>
            <a:endParaRPr lang="en-GB" dirty="0"/>
          </a:p>
        </p:txBody>
      </p:sp>
      <p:pic>
        <p:nvPicPr>
          <p:cNvPr id="1027" name="Picture 3" descr="C:\Users\08DK\AppData\Local\Microsoft\Windows\Temporary Internet Files\Content.IE5\ZFAR3Z8D\MP9001827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289" y="2782310"/>
            <a:ext cx="715407" cy="1083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K\AppData\Local\Microsoft\Windows\Temporary Internet Files\Content.IE5\NUA091GG\MC9003383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58586"/>
            <a:ext cx="776464" cy="1338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K\AppData\Local\Microsoft\Windows\Temporary Internet Files\Content.IE5\ZFAR3Z8D\MP900431743[1]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175" y="4365104"/>
            <a:ext cx="896626" cy="896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K\AppData\Local\Microsoft\Windows\Temporary Internet Files\Content.IE5\ZFAR3Z8D\MC90015570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234908"/>
            <a:ext cx="1796796" cy="996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K\AppData\Local\Microsoft\Windows\Temporary Internet Files\Content.IE5\ZFAR3Z8D\MP90014905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3922" y="1485520"/>
            <a:ext cx="1396752" cy="93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K\AppData\Local\Microsoft\Windows\Temporary Internet Files\Content.IE5\HRPQEQHI\MC90023344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4590" y="2641351"/>
            <a:ext cx="1512169" cy="1072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K\AppData\Local\Microsoft\Windows\Temporary Internet Files\Content.IE5\HRPQEQHI\MC90025025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8836" y="4719383"/>
            <a:ext cx="1572377" cy="917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K\AppData\Local\Microsoft\Windows\Temporary Internet Files\Content.IE5\NUA091GG\MP90028993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6192" y="3713478"/>
            <a:ext cx="1375731" cy="910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DK\AppData\Local\Microsoft\Windows\Temporary Internet Files\Content.IE5\X8AIPZNW\MC90043598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546701"/>
            <a:ext cx="1243707" cy="944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DK\AppData\Local\Microsoft\Windows\Temporary Internet Files\Content.IE5\ZFAR3Z8D\MC90041598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6512" y="2999397"/>
            <a:ext cx="1042541" cy="1037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DK\AppData\Local\Microsoft\Windows\Temporary Internet Files\Content.IE5\HRPQEQHI\MC90001701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8886" y="4091055"/>
            <a:ext cx="1056738" cy="996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08DK\AppData\Local\Microsoft\Windows\Temporary Internet Files\Content.IE5\ZFAR3Z8D\MC90042416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6781" y="2888838"/>
            <a:ext cx="1252763" cy="1258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8DK\AppData\Local\Microsoft\Windows\Temporary Internet Files\Content.IE5\ZFAR3Z8D\MC900379153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6914" y="4091055"/>
            <a:ext cx="1134759" cy="1250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08DK\AppData\Local\Microsoft\Windows\Temporary Internet Files\Content.IE5\NUA091GG\MP900382992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3981" y="1493157"/>
            <a:ext cx="1296144" cy="1069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08DK\AppData\Local\Microsoft\Windows\Temporary Internet Files\Content.IE5\X8AIPZNW\MP900387551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485520"/>
            <a:ext cx="934719" cy="1310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08DK\AppData\Local\Microsoft\Windows\Temporary Internet Files\Content.IE5\HRPQEQHI\MP900431242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7234" y="3101008"/>
            <a:ext cx="1624819" cy="935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08DK\AppData\Local\Microsoft\Windows\Temporary Internet Files\Content.IE5\X8AIPZNW\MC900440366[1].png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144972"/>
            <a:ext cx="1180016" cy="206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08DK\AppData\Local\Microsoft\Windows\Temporary Internet Files\Content.IE5\HRPQEQHI\MP900408975[1].jp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4112" y="5341386"/>
            <a:ext cx="1306946" cy="871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08DK\AppData\Local\Microsoft\Windows\Temporary Internet Files\Content.IE5\ZFAR3Z8D\MC900441542[1].png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342" y="3959136"/>
            <a:ext cx="1541910" cy="1520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7758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Where</a:t>
            </a:r>
            <a:r>
              <a:rPr lang="cs-CZ" sz="3600" dirty="0" smtClean="0"/>
              <a:t> do these </a:t>
            </a:r>
            <a:r>
              <a:rPr lang="cs-CZ" sz="3600" dirty="0" err="1" smtClean="0"/>
              <a:t>people</a:t>
            </a:r>
            <a:r>
              <a:rPr lang="cs-CZ" sz="3600" dirty="0" smtClean="0"/>
              <a:t> </a:t>
            </a:r>
            <a:r>
              <a:rPr lang="cs-CZ" sz="3600" dirty="0" err="1" smtClean="0"/>
              <a:t>work</a:t>
            </a:r>
            <a:r>
              <a:rPr lang="cs-CZ" sz="3600" dirty="0" smtClean="0"/>
              <a:t> ?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a</a:t>
            </a:r>
            <a:r>
              <a:rPr lang="cs-CZ" sz="2400" dirty="0" smtClean="0"/>
              <a:t> bank </a:t>
            </a:r>
            <a:r>
              <a:rPr lang="cs-CZ" sz="2400" dirty="0" err="1" smtClean="0"/>
              <a:t>manager</a:t>
            </a:r>
            <a:r>
              <a:rPr lang="cs-CZ" sz="2400" dirty="0" smtClean="0"/>
              <a:t>			a pilot</a:t>
            </a:r>
          </a:p>
          <a:p>
            <a:r>
              <a:rPr lang="cs-CZ" sz="2400" dirty="0" smtClean="0"/>
              <a:t>a </a:t>
            </a:r>
            <a:r>
              <a:rPr lang="cs-CZ" sz="2400" dirty="0" err="1" smtClean="0"/>
              <a:t>doctor</a:t>
            </a:r>
            <a:r>
              <a:rPr lang="cs-CZ" sz="2400" dirty="0" smtClean="0"/>
              <a:t>				a </a:t>
            </a:r>
            <a:r>
              <a:rPr lang="cs-CZ" sz="2400" dirty="0" err="1" smtClean="0"/>
              <a:t>dentist</a:t>
            </a:r>
            <a:endParaRPr lang="cs-CZ" sz="2400" dirty="0" smtClean="0"/>
          </a:p>
          <a:p>
            <a:r>
              <a:rPr lang="cs-CZ" sz="2400" dirty="0" smtClean="0"/>
              <a:t>a </a:t>
            </a:r>
            <a:r>
              <a:rPr lang="cs-CZ" sz="2400" dirty="0" err="1" smtClean="0"/>
              <a:t>teacher</a:t>
            </a:r>
            <a:r>
              <a:rPr lang="cs-CZ" sz="2400" dirty="0" smtClean="0"/>
              <a:t>				a </a:t>
            </a:r>
            <a:r>
              <a:rPr lang="cs-CZ" sz="2400" dirty="0" err="1" smtClean="0"/>
              <a:t>baker</a:t>
            </a:r>
            <a:endParaRPr lang="cs-CZ" sz="2400" dirty="0" smtClean="0"/>
          </a:p>
          <a:p>
            <a:r>
              <a:rPr lang="cs-CZ" sz="2400" dirty="0" smtClean="0"/>
              <a:t>a </a:t>
            </a:r>
            <a:r>
              <a:rPr lang="cs-CZ" sz="2400" dirty="0" err="1" smtClean="0"/>
              <a:t>clerk</a:t>
            </a:r>
            <a:r>
              <a:rPr lang="cs-CZ" sz="2400" dirty="0" smtClean="0"/>
              <a:t>				</a:t>
            </a:r>
            <a:r>
              <a:rPr lang="cs-CZ" sz="2400" dirty="0" err="1" smtClean="0"/>
              <a:t>an</a:t>
            </a:r>
            <a:r>
              <a:rPr lang="cs-CZ" sz="2400" dirty="0" smtClean="0"/>
              <a:t> </a:t>
            </a:r>
            <a:r>
              <a:rPr lang="cs-CZ" sz="2400" dirty="0" err="1" smtClean="0"/>
              <a:t>actor</a:t>
            </a:r>
            <a:r>
              <a:rPr lang="cs-CZ" sz="2400" dirty="0" smtClean="0"/>
              <a:t> </a:t>
            </a:r>
          </a:p>
          <a:p>
            <a:r>
              <a:rPr lang="cs-CZ" sz="2400" dirty="0"/>
              <a:t>a</a:t>
            </a:r>
            <a:r>
              <a:rPr lang="cs-CZ" sz="2400" dirty="0" smtClean="0"/>
              <a:t> </a:t>
            </a:r>
            <a:r>
              <a:rPr lang="cs-CZ" sz="2400" dirty="0" err="1" smtClean="0"/>
              <a:t>nurse</a:t>
            </a:r>
            <a:r>
              <a:rPr lang="cs-CZ" sz="2400" dirty="0" smtClean="0"/>
              <a:t>				a </a:t>
            </a:r>
            <a:r>
              <a:rPr lang="cs-CZ" sz="2400" dirty="0" err="1" smtClean="0"/>
              <a:t>worker</a:t>
            </a:r>
            <a:endParaRPr lang="cs-CZ" sz="2400" dirty="0" smtClean="0"/>
          </a:p>
          <a:p>
            <a:r>
              <a:rPr lang="cs-CZ" sz="2400" dirty="0" smtClean="0"/>
              <a:t>a </a:t>
            </a:r>
            <a:r>
              <a:rPr lang="cs-CZ" sz="2400" dirty="0" err="1" smtClean="0"/>
              <a:t>secretary</a:t>
            </a:r>
            <a:r>
              <a:rPr lang="cs-CZ" sz="2400" dirty="0" smtClean="0"/>
              <a:t>				a </a:t>
            </a:r>
            <a:r>
              <a:rPr lang="cs-CZ" sz="2400" dirty="0" err="1" smtClean="0"/>
              <a:t>gardener</a:t>
            </a:r>
            <a:endParaRPr lang="cs-CZ" sz="2400" dirty="0" smtClean="0"/>
          </a:p>
          <a:p>
            <a:r>
              <a:rPr lang="cs-CZ" sz="2400" dirty="0" smtClean="0"/>
              <a:t>a </a:t>
            </a:r>
            <a:r>
              <a:rPr lang="cs-CZ" sz="2400" dirty="0" err="1" smtClean="0"/>
              <a:t>shop</a:t>
            </a:r>
            <a:r>
              <a:rPr lang="cs-CZ" sz="2400" dirty="0" smtClean="0"/>
              <a:t> </a:t>
            </a:r>
            <a:r>
              <a:rPr lang="cs-CZ" sz="2400" dirty="0" err="1" smtClean="0"/>
              <a:t>keeper</a:t>
            </a:r>
            <a:r>
              <a:rPr lang="cs-CZ" sz="2400" dirty="0" smtClean="0"/>
              <a:t>			a </a:t>
            </a:r>
            <a:r>
              <a:rPr lang="cs-CZ" sz="2400" dirty="0" err="1" smtClean="0"/>
              <a:t>journalist</a:t>
            </a:r>
            <a:endParaRPr lang="cs-CZ" sz="2400" dirty="0" smtClean="0"/>
          </a:p>
          <a:p>
            <a:r>
              <a:rPr lang="cs-CZ" sz="2400" dirty="0"/>
              <a:t>a</a:t>
            </a:r>
            <a:r>
              <a:rPr lang="cs-CZ" sz="2400" dirty="0" smtClean="0"/>
              <a:t> car </a:t>
            </a:r>
            <a:r>
              <a:rPr lang="cs-CZ" sz="2400" dirty="0" err="1" smtClean="0"/>
              <a:t>mechanic</a:t>
            </a:r>
            <a:r>
              <a:rPr lang="cs-CZ" sz="2400" dirty="0" smtClean="0"/>
              <a:t>			a </a:t>
            </a:r>
            <a:r>
              <a:rPr lang="cs-CZ" sz="2400" dirty="0" err="1" smtClean="0"/>
              <a:t>cook</a:t>
            </a:r>
            <a:endParaRPr lang="cs-CZ" sz="2400" dirty="0" smtClean="0"/>
          </a:p>
          <a:p>
            <a:r>
              <a:rPr lang="cs-CZ" sz="2400" dirty="0"/>
              <a:t>a</a:t>
            </a:r>
            <a:r>
              <a:rPr lang="cs-CZ" sz="2400" dirty="0" smtClean="0"/>
              <a:t> bus driver				a </a:t>
            </a:r>
            <a:r>
              <a:rPr lang="cs-CZ" sz="2400" dirty="0" err="1" smtClean="0"/>
              <a:t>writer</a:t>
            </a:r>
            <a:r>
              <a:rPr lang="cs-CZ" sz="2400" dirty="0" smtClean="0"/>
              <a:t>	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1013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Who</a:t>
            </a:r>
            <a:r>
              <a:rPr lang="cs-CZ" sz="3600" dirty="0" smtClean="0"/>
              <a:t> </a:t>
            </a:r>
            <a:r>
              <a:rPr lang="cs-CZ" sz="3600" dirty="0" err="1" smtClean="0"/>
              <a:t>does</a:t>
            </a:r>
            <a:r>
              <a:rPr lang="cs-CZ" sz="3600" dirty="0" smtClean="0"/>
              <a:t> </a:t>
            </a:r>
            <a:r>
              <a:rPr lang="cs-CZ" sz="3600" dirty="0" err="1" smtClean="0"/>
              <a:t>this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…………….... </a:t>
            </a:r>
            <a:r>
              <a:rPr lang="cs-CZ" sz="2400" dirty="0" err="1" smtClean="0"/>
              <a:t>works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garden	</a:t>
            </a:r>
            <a:r>
              <a:rPr lang="cs-CZ" sz="2400" dirty="0"/>
              <a:t> </a:t>
            </a:r>
            <a:r>
              <a:rPr lang="cs-CZ" sz="2400" dirty="0" smtClean="0"/>
              <a:t> …………….... </a:t>
            </a:r>
            <a:r>
              <a:rPr lang="cs-CZ" sz="2400" dirty="0" err="1"/>
              <a:t>p</a:t>
            </a:r>
            <a:r>
              <a:rPr lang="cs-CZ" sz="2400" dirty="0" err="1" smtClean="0"/>
              <a:t>lays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team</a:t>
            </a:r>
          </a:p>
          <a:p>
            <a:r>
              <a:rPr lang="cs-CZ" sz="2400" dirty="0" smtClean="0"/>
              <a:t>…………….... </a:t>
            </a:r>
            <a:r>
              <a:rPr lang="cs-CZ" sz="2400" dirty="0" err="1"/>
              <a:t>w</a:t>
            </a:r>
            <a:r>
              <a:rPr lang="cs-CZ" sz="2400" dirty="0" err="1" smtClean="0"/>
              <a:t>rites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 smtClean="0"/>
              <a:t>newspaper</a:t>
            </a:r>
            <a:r>
              <a:rPr lang="cs-CZ" sz="2400" dirty="0" smtClean="0"/>
              <a:t>	</a:t>
            </a:r>
            <a:r>
              <a:rPr lang="cs-CZ" sz="2400" dirty="0"/>
              <a:t> </a:t>
            </a:r>
            <a:r>
              <a:rPr lang="cs-CZ" sz="2400" dirty="0" smtClean="0"/>
              <a:t> …………….... </a:t>
            </a:r>
            <a:r>
              <a:rPr lang="cs-CZ" sz="2400" dirty="0" err="1"/>
              <a:t>t</a:t>
            </a:r>
            <a:r>
              <a:rPr lang="cs-CZ" sz="2400" dirty="0" err="1" smtClean="0"/>
              <a:t>eaches</a:t>
            </a:r>
            <a:r>
              <a:rPr lang="cs-CZ" sz="2400" dirty="0" smtClean="0"/>
              <a:t> </a:t>
            </a:r>
            <a:r>
              <a:rPr lang="cs-CZ" sz="2400" dirty="0" err="1" smtClean="0"/>
              <a:t>pupils</a:t>
            </a:r>
            <a:endParaRPr lang="cs-CZ" sz="2400" dirty="0" smtClean="0"/>
          </a:p>
          <a:p>
            <a:r>
              <a:rPr lang="cs-CZ" sz="2400" dirty="0"/>
              <a:t>…………….... </a:t>
            </a:r>
            <a:r>
              <a:rPr lang="cs-CZ" sz="2400" dirty="0" err="1"/>
              <a:t>p</a:t>
            </a:r>
            <a:r>
              <a:rPr lang="cs-CZ" sz="2400" dirty="0" err="1" smtClean="0"/>
              <a:t>lays</a:t>
            </a:r>
            <a:r>
              <a:rPr lang="cs-CZ" sz="2400" dirty="0" smtClean="0"/>
              <a:t> in </a:t>
            </a:r>
            <a:r>
              <a:rPr lang="cs-CZ" sz="2400" dirty="0" err="1" smtClean="0"/>
              <a:t>theatre</a:t>
            </a:r>
            <a:r>
              <a:rPr lang="cs-CZ" sz="2400" dirty="0" smtClean="0"/>
              <a:t> </a:t>
            </a:r>
            <a:r>
              <a:rPr lang="cs-CZ" sz="2400" dirty="0" err="1" smtClean="0"/>
              <a:t>or</a:t>
            </a:r>
            <a:r>
              <a:rPr lang="cs-CZ" sz="2400" dirty="0" smtClean="0"/>
              <a:t> </a:t>
            </a:r>
            <a:r>
              <a:rPr lang="cs-CZ" sz="2400" dirty="0" err="1" smtClean="0"/>
              <a:t>Tv</a:t>
            </a:r>
            <a:r>
              <a:rPr lang="cs-CZ" sz="2400" dirty="0" smtClean="0"/>
              <a:t>	</a:t>
            </a:r>
            <a:r>
              <a:rPr lang="cs-CZ" sz="2400" dirty="0"/>
              <a:t> </a:t>
            </a:r>
            <a:r>
              <a:rPr lang="cs-CZ" sz="2400" dirty="0" smtClean="0"/>
              <a:t> …………….... </a:t>
            </a:r>
            <a:r>
              <a:rPr lang="cs-CZ" sz="2400" dirty="0" err="1"/>
              <a:t>d</a:t>
            </a:r>
            <a:r>
              <a:rPr lang="cs-CZ" sz="2400" dirty="0" err="1" smtClean="0"/>
              <a:t>rives</a:t>
            </a:r>
            <a:r>
              <a:rPr lang="cs-CZ" sz="2400" dirty="0" smtClean="0"/>
              <a:t> </a:t>
            </a:r>
            <a:r>
              <a:rPr lang="cs-CZ" sz="2400" dirty="0" err="1" smtClean="0"/>
              <a:t>cars</a:t>
            </a:r>
            <a:endParaRPr lang="cs-CZ" sz="2400" dirty="0" smtClean="0"/>
          </a:p>
          <a:p>
            <a:r>
              <a:rPr lang="cs-CZ" sz="2400" dirty="0" smtClean="0"/>
              <a:t>……………....	</a:t>
            </a:r>
            <a:r>
              <a:rPr lang="cs-CZ" sz="2400" dirty="0" err="1" smtClean="0"/>
              <a:t>looks</a:t>
            </a:r>
            <a:r>
              <a:rPr lang="cs-CZ" sz="2400" dirty="0" smtClean="0"/>
              <a:t> </a:t>
            </a:r>
            <a:r>
              <a:rPr lang="cs-CZ" sz="2400" dirty="0" err="1" smtClean="0"/>
              <a:t>after</a:t>
            </a:r>
            <a:r>
              <a:rPr lang="cs-CZ" sz="2400" dirty="0" smtClean="0"/>
              <a:t> </a:t>
            </a:r>
            <a:r>
              <a:rPr lang="cs-CZ" sz="2400" dirty="0" err="1" smtClean="0"/>
              <a:t>animals</a:t>
            </a:r>
            <a:r>
              <a:rPr lang="cs-CZ" sz="2400" dirty="0" smtClean="0"/>
              <a:t>	</a:t>
            </a:r>
            <a:r>
              <a:rPr lang="cs-CZ" sz="2400" dirty="0"/>
              <a:t> </a:t>
            </a:r>
            <a:r>
              <a:rPr lang="cs-CZ" sz="2400" dirty="0" smtClean="0"/>
              <a:t> …………….... </a:t>
            </a:r>
            <a:r>
              <a:rPr lang="cs-CZ" sz="2400" dirty="0" err="1"/>
              <a:t>t</a:t>
            </a:r>
            <a:r>
              <a:rPr lang="cs-CZ" sz="2400" dirty="0" err="1" smtClean="0"/>
              <a:t>akes</a:t>
            </a:r>
            <a:r>
              <a:rPr lang="cs-CZ" sz="2400" dirty="0" smtClean="0"/>
              <a:t> </a:t>
            </a:r>
            <a:r>
              <a:rPr lang="cs-CZ" sz="2400" dirty="0" err="1" smtClean="0"/>
              <a:t>photo</a:t>
            </a:r>
            <a:endParaRPr lang="cs-CZ" sz="2400" dirty="0" smtClean="0"/>
          </a:p>
          <a:p>
            <a:r>
              <a:rPr lang="cs-CZ" sz="2400" dirty="0" smtClean="0"/>
              <a:t>…………….... </a:t>
            </a:r>
            <a:r>
              <a:rPr lang="cs-CZ" sz="2400" dirty="0"/>
              <a:t> </a:t>
            </a:r>
            <a:r>
              <a:rPr lang="cs-CZ" sz="2400" dirty="0" err="1" smtClean="0"/>
              <a:t>treats</a:t>
            </a:r>
            <a:r>
              <a:rPr lang="cs-CZ" sz="2400" dirty="0" smtClean="0"/>
              <a:t> </a:t>
            </a:r>
            <a:r>
              <a:rPr lang="cs-CZ" sz="2400" dirty="0" err="1" smtClean="0"/>
              <a:t>people</a:t>
            </a:r>
            <a:r>
              <a:rPr lang="cs-CZ" sz="2400" dirty="0" smtClean="0"/>
              <a:t>		</a:t>
            </a:r>
            <a:r>
              <a:rPr lang="cs-CZ" sz="2400" dirty="0"/>
              <a:t> </a:t>
            </a:r>
            <a:r>
              <a:rPr lang="cs-CZ" sz="2400" dirty="0" smtClean="0"/>
              <a:t> …………….... </a:t>
            </a:r>
            <a:r>
              <a:rPr lang="cs-CZ" sz="2400" dirty="0" err="1"/>
              <a:t>s</a:t>
            </a:r>
            <a:r>
              <a:rPr lang="cs-CZ" sz="2400" dirty="0" err="1" smtClean="0"/>
              <a:t>ells</a:t>
            </a:r>
            <a:r>
              <a:rPr lang="cs-CZ" sz="2400" dirty="0" smtClean="0"/>
              <a:t> </a:t>
            </a:r>
            <a:r>
              <a:rPr lang="cs-CZ" sz="2400" dirty="0" err="1" smtClean="0"/>
              <a:t>goods</a:t>
            </a:r>
            <a:endParaRPr lang="cs-CZ" sz="2400" dirty="0" smtClean="0"/>
          </a:p>
          <a:p>
            <a:r>
              <a:rPr lang="cs-CZ" sz="2400" dirty="0" smtClean="0"/>
              <a:t>……………....  </a:t>
            </a:r>
            <a:r>
              <a:rPr lang="cs-CZ" sz="2400" dirty="0" err="1"/>
              <a:t>p</a:t>
            </a:r>
            <a:r>
              <a:rPr lang="cs-CZ" sz="2400" dirty="0" err="1" smtClean="0"/>
              <a:t>lays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 smtClean="0"/>
              <a:t>orchestra</a:t>
            </a:r>
            <a:r>
              <a:rPr lang="cs-CZ" sz="2400" dirty="0" smtClean="0"/>
              <a:t>	</a:t>
            </a:r>
            <a:r>
              <a:rPr lang="cs-CZ" sz="2400" dirty="0"/>
              <a:t> </a:t>
            </a:r>
            <a:r>
              <a:rPr lang="cs-CZ" sz="2400" dirty="0" smtClean="0"/>
              <a:t> …………….... </a:t>
            </a:r>
            <a:r>
              <a:rPr lang="cs-CZ" sz="2400" dirty="0" err="1" smtClean="0"/>
              <a:t>helps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home</a:t>
            </a:r>
            <a:endParaRPr lang="cs-CZ" sz="2400" dirty="0" smtClean="0"/>
          </a:p>
          <a:p>
            <a:r>
              <a:rPr lang="cs-CZ" sz="2400" dirty="0" smtClean="0"/>
              <a:t>……………....  </a:t>
            </a:r>
            <a:r>
              <a:rPr lang="cs-CZ" sz="2400" dirty="0" err="1"/>
              <a:t>m</a:t>
            </a:r>
            <a:r>
              <a:rPr lang="cs-CZ" sz="2400" dirty="0" err="1" smtClean="0"/>
              <a:t>akes</a:t>
            </a:r>
            <a:r>
              <a:rPr lang="cs-CZ" sz="2400" dirty="0" smtClean="0"/>
              <a:t> PC </a:t>
            </a:r>
            <a:r>
              <a:rPr lang="cs-CZ" sz="2400" dirty="0" err="1" smtClean="0"/>
              <a:t>programmes</a:t>
            </a:r>
            <a:r>
              <a:rPr lang="cs-CZ" sz="2400" dirty="0" smtClean="0"/>
              <a:t> </a:t>
            </a:r>
            <a:r>
              <a:rPr lang="cs-CZ" sz="2400" dirty="0"/>
              <a:t>…………….... </a:t>
            </a:r>
            <a:r>
              <a:rPr lang="cs-CZ" sz="2400" dirty="0" err="1"/>
              <a:t>s</a:t>
            </a:r>
            <a:r>
              <a:rPr lang="cs-CZ" sz="2400" dirty="0" err="1" smtClean="0"/>
              <a:t>erves</a:t>
            </a:r>
            <a:r>
              <a:rPr lang="cs-CZ" sz="2400" dirty="0" smtClean="0"/>
              <a:t>  </a:t>
            </a:r>
            <a:r>
              <a:rPr lang="cs-CZ" sz="2400" dirty="0" err="1" smtClean="0"/>
              <a:t>meal</a:t>
            </a:r>
            <a:endParaRPr lang="cs-CZ" sz="2400" dirty="0" smtClean="0"/>
          </a:p>
          <a:p>
            <a:r>
              <a:rPr lang="cs-CZ" sz="2400" dirty="0"/>
              <a:t>…………….... </a:t>
            </a:r>
            <a:r>
              <a:rPr lang="cs-CZ" sz="2400" dirty="0" smtClean="0"/>
              <a:t> </a:t>
            </a:r>
            <a:r>
              <a:rPr lang="cs-CZ" sz="2400" dirty="0" err="1" smtClean="0"/>
              <a:t>delivers</a:t>
            </a:r>
            <a:r>
              <a:rPr lang="cs-CZ" sz="2400" dirty="0" smtClean="0"/>
              <a:t> </a:t>
            </a:r>
            <a:r>
              <a:rPr lang="cs-CZ" sz="2400" dirty="0" err="1" smtClean="0"/>
              <a:t>letters</a:t>
            </a:r>
            <a:r>
              <a:rPr lang="cs-CZ" sz="2400" dirty="0" smtClean="0"/>
              <a:t>		 </a:t>
            </a:r>
            <a:r>
              <a:rPr lang="cs-CZ" sz="2400" dirty="0"/>
              <a:t>…………….... </a:t>
            </a:r>
            <a:r>
              <a:rPr lang="cs-CZ" sz="2400" dirty="0" smtClean="0"/>
              <a:t> </a:t>
            </a:r>
            <a:r>
              <a:rPr lang="cs-CZ" sz="2400" dirty="0" err="1"/>
              <a:t>d</a:t>
            </a:r>
            <a:r>
              <a:rPr lang="cs-CZ" sz="2400" dirty="0" err="1" smtClean="0"/>
              <a:t>rives</a:t>
            </a:r>
            <a:r>
              <a:rPr lang="cs-CZ" sz="2400" dirty="0" smtClean="0"/>
              <a:t> a plane</a:t>
            </a:r>
          </a:p>
          <a:p>
            <a:r>
              <a:rPr lang="cs-CZ" sz="2400" dirty="0"/>
              <a:t>…………….... </a:t>
            </a:r>
            <a:r>
              <a:rPr lang="cs-CZ" sz="2400" dirty="0" smtClean="0"/>
              <a:t> </a:t>
            </a:r>
            <a:r>
              <a:rPr lang="cs-CZ" sz="2400" dirty="0" err="1"/>
              <a:t>c</a:t>
            </a:r>
            <a:r>
              <a:rPr lang="cs-CZ" sz="2400" dirty="0" err="1" smtClean="0"/>
              <a:t>ooks</a:t>
            </a:r>
            <a:r>
              <a:rPr lang="cs-CZ" sz="2400" dirty="0" smtClean="0"/>
              <a:t> </a:t>
            </a:r>
            <a:r>
              <a:rPr lang="cs-CZ" sz="2400" dirty="0" err="1" smtClean="0"/>
              <a:t>meal</a:t>
            </a:r>
            <a:r>
              <a:rPr lang="cs-CZ" sz="2400" dirty="0" smtClean="0"/>
              <a:t>		 </a:t>
            </a:r>
            <a:r>
              <a:rPr lang="cs-CZ" sz="2400" dirty="0"/>
              <a:t>…………….... </a:t>
            </a:r>
            <a:r>
              <a:rPr lang="cs-CZ" sz="2400" dirty="0" smtClean="0"/>
              <a:t> </a:t>
            </a:r>
            <a:r>
              <a:rPr lang="cs-CZ" sz="2400" dirty="0" err="1" smtClean="0"/>
              <a:t>bakes</a:t>
            </a:r>
            <a:r>
              <a:rPr lang="cs-CZ" sz="2400" dirty="0" smtClean="0"/>
              <a:t> </a:t>
            </a:r>
            <a:r>
              <a:rPr lang="cs-CZ" sz="2400" dirty="0" err="1" smtClean="0"/>
              <a:t>bread</a:t>
            </a:r>
            <a:endParaRPr lang="cs-CZ" sz="2400" dirty="0" smtClean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32940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a </a:t>
            </a:r>
            <a:r>
              <a:rPr lang="cs-CZ" dirty="0" err="1" smtClean="0"/>
              <a:t>gardener</a:t>
            </a:r>
            <a:r>
              <a:rPr lang="cs-CZ" dirty="0" smtClean="0"/>
              <a:t> </a:t>
            </a:r>
            <a:r>
              <a:rPr lang="cs-CZ" dirty="0" err="1"/>
              <a:t>works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smtClean="0"/>
              <a:t>garden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a sportsman </a:t>
            </a:r>
            <a:r>
              <a:rPr lang="cs-CZ" dirty="0" err="1"/>
              <a:t>plays</a:t>
            </a:r>
            <a:r>
              <a:rPr lang="cs-CZ" dirty="0"/>
              <a:t> </a:t>
            </a:r>
            <a:r>
              <a:rPr lang="cs-CZ" dirty="0" err="1"/>
              <a:t>for</a:t>
            </a:r>
            <a:r>
              <a:rPr lang="cs-CZ" dirty="0"/>
              <a:t> team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teacher</a:t>
            </a:r>
            <a:r>
              <a:rPr lang="cs-CZ" dirty="0" smtClean="0"/>
              <a:t> </a:t>
            </a:r>
            <a:r>
              <a:rPr lang="cs-CZ" dirty="0" err="1"/>
              <a:t>teaches</a:t>
            </a:r>
            <a:r>
              <a:rPr lang="cs-CZ" dirty="0"/>
              <a:t> </a:t>
            </a:r>
            <a:r>
              <a:rPr lang="cs-CZ" dirty="0" err="1"/>
              <a:t>pupils</a:t>
            </a:r>
            <a:endParaRPr lang="cs-CZ" dirty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actor</a:t>
            </a:r>
            <a:r>
              <a:rPr lang="cs-CZ" dirty="0" smtClean="0"/>
              <a:t> </a:t>
            </a:r>
            <a:r>
              <a:rPr lang="cs-CZ" dirty="0" err="1"/>
              <a:t>plays</a:t>
            </a:r>
            <a:r>
              <a:rPr lang="cs-CZ" dirty="0"/>
              <a:t> in </a:t>
            </a:r>
            <a:r>
              <a:rPr lang="cs-CZ" dirty="0" err="1"/>
              <a:t>theatre</a:t>
            </a:r>
            <a:r>
              <a:rPr lang="cs-CZ" dirty="0"/>
              <a:t> </a:t>
            </a:r>
            <a:r>
              <a:rPr lang="cs-CZ" dirty="0" err="1"/>
              <a:t>or</a:t>
            </a:r>
            <a:r>
              <a:rPr lang="cs-CZ" dirty="0"/>
              <a:t> </a:t>
            </a:r>
            <a:r>
              <a:rPr lang="cs-CZ" dirty="0" err="1" smtClean="0"/>
              <a:t>Tv</a:t>
            </a:r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 driver </a:t>
            </a:r>
            <a:r>
              <a:rPr lang="cs-CZ" dirty="0" err="1" smtClean="0"/>
              <a:t>drives</a:t>
            </a:r>
            <a:r>
              <a:rPr lang="cs-CZ" dirty="0" smtClean="0"/>
              <a:t> </a:t>
            </a:r>
            <a:r>
              <a:rPr lang="cs-CZ" dirty="0" err="1"/>
              <a:t>cars</a:t>
            </a:r>
            <a:endParaRPr lang="cs-CZ" dirty="0"/>
          </a:p>
          <a:p>
            <a:r>
              <a:rPr lang="cs-CZ" dirty="0" smtClean="0"/>
              <a:t>a vet </a:t>
            </a:r>
            <a:r>
              <a:rPr lang="cs-CZ" dirty="0" err="1" smtClean="0"/>
              <a:t>looks</a:t>
            </a:r>
            <a:r>
              <a:rPr lang="cs-CZ" dirty="0" smtClean="0"/>
              <a:t> </a:t>
            </a:r>
            <a:r>
              <a:rPr lang="cs-CZ" dirty="0" err="1"/>
              <a:t>after</a:t>
            </a:r>
            <a:r>
              <a:rPr lang="cs-CZ" dirty="0"/>
              <a:t> </a:t>
            </a:r>
            <a:r>
              <a:rPr lang="cs-CZ" dirty="0" err="1" smtClean="0"/>
              <a:t>animals</a:t>
            </a:r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photographer</a:t>
            </a:r>
            <a:r>
              <a:rPr lang="cs-CZ" dirty="0" smtClean="0"/>
              <a:t> </a:t>
            </a:r>
            <a:r>
              <a:rPr lang="cs-CZ" dirty="0" err="1"/>
              <a:t>takes</a:t>
            </a:r>
            <a:r>
              <a:rPr lang="cs-CZ" dirty="0"/>
              <a:t> </a:t>
            </a:r>
            <a:r>
              <a:rPr lang="cs-CZ" dirty="0" err="1"/>
              <a:t>photo</a:t>
            </a:r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doctor</a:t>
            </a:r>
            <a:r>
              <a:rPr lang="cs-CZ" dirty="0" smtClean="0"/>
              <a:t> </a:t>
            </a:r>
            <a:r>
              <a:rPr lang="cs-CZ" dirty="0" err="1" smtClean="0"/>
              <a:t>treats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shop</a:t>
            </a:r>
            <a:r>
              <a:rPr lang="cs-CZ" dirty="0" smtClean="0"/>
              <a:t> </a:t>
            </a:r>
            <a:r>
              <a:rPr lang="cs-CZ" dirty="0" err="1" smtClean="0"/>
              <a:t>keeper</a:t>
            </a:r>
            <a:r>
              <a:rPr lang="cs-CZ" dirty="0" smtClean="0"/>
              <a:t> </a:t>
            </a:r>
            <a:r>
              <a:rPr lang="cs-CZ" dirty="0" err="1" smtClean="0"/>
              <a:t>sells</a:t>
            </a:r>
            <a:r>
              <a:rPr lang="cs-CZ" dirty="0" smtClean="0"/>
              <a:t> </a:t>
            </a:r>
            <a:r>
              <a:rPr lang="cs-CZ" dirty="0" err="1" smtClean="0"/>
              <a:t>goods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musician</a:t>
            </a:r>
            <a:r>
              <a:rPr lang="cs-CZ" dirty="0" smtClean="0"/>
              <a:t> </a:t>
            </a:r>
            <a:r>
              <a:rPr lang="cs-CZ" dirty="0" err="1"/>
              <a:t>plays</a:t>
            </a:r>
            <a:r>
              <a:rPr lang="cs-CZ" dirty="0"/>
              <a:t>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 smtClean="0"/>
              <a:t>orchestra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housewife</a:t>
            </a:r>
            <a:r>
              <a:rPr lang="cs-CZ" dirty="0" smtClean="0"/>
              <a:t> </a:t>
            </a:r>
            <a:r>
              <a:rPr lang="cs-CZ" dirty="0" err="1"/>
              <a:t>helps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 smtClean="0"/>
              <a:t>home</a:t>
            </a:r>
            <a:endParaRPr lang="cs-CZ" dirty="0" smtClean="0"/>
          </a:p>
          <a:p>
            <a:r>
              <a:rPr lang="cs-CZ" dirty="0" smtClean="0"/>
              <a:t>a PC </a:t>
            </a:r>
            <a:r>
              <a:rPr lang="cs-CZ" dirty="0" err="1" smtClean="0"/>
              <a:t>operator</a:t>
            </a:r>
            <a:r>
              <a:rPr lang="cs-CZ" dirty="0" smtClean="0"/>
              <a:t> </a:t>
            </a:r>
            <a:r>
              <a:rPr lang="cs-CZ" dirty="0" err="1"/>
              <a:t>makes</a:t>
            </a:r>
            <a:r>
              <a:rPr lang="cs-CZ" dirty="0"/>
              <a:t> PC </a:t>
            </a:r>
            <a:r>
              <a:rPr lang="cs-CZ" dirty="0" err="1" smtClean="0"/>
              <a:t>programmes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waiter</a:t>
            </a:r>
            <a:r>
              <a:rPr lang="cs-CZ" dirty="0" smtClean="0"/>
              <a:t> </a:t>
            </a:r>
            <a:r>
              <a:rPr lang="cs-CZ" dirty="0" err="1" smtClean="0"/>
              <a:t>serves</a:t>
            </a:r>
            <a:r>
              <a:rPr lang="cs-CZ" dirty="0" smtClean="0"/>
              <a:t> </a:t>
            </a:r>
            <a:r>
              <a:rPr lang="cs-CZ" dirty="0" err="1" smtClean="0"/>
              <a:t>meal</a:t>
            </a:r>
            <a:r>
              <a:rPr lang="cs-CZ" dirty="0" smtClean="0"/>
              <a:t> and </a:t>
            </a:r>
            <a:r>
              <a:rPr lang="cs-CZ" dirty="0" err="1" smtClean="0"/>
              <a:t>drinks</a:t>
            </a:r>
            <a:endParaRPr lang="cs-CZ" dirty="0"/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postman</a:t>
            </a:r>
            <a:r>
              <a:rPr lang="cs-CZ" dirty="0" smtClean="0"/>
              <a:t> </a:t>
            </a:r>
            <a:r>
              <a:rPr lang="cs-CZ" dirty="0" err="1" smtClean="0"/>
              <a:t>delivers</a:t>
            </a:r>
            <a:r>
              <a:rPr lang="cs-CZ" dirty="0" smtClean="0"/>
              <a:t> </a:t>
            </a:r>
            <a:r>
              <a:rPr lang="cs-CZ" dirty="0" err="1" smtClean="0"/>
              <a:t>letter</a:t>
            </a:r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 pilot	</a:t>
            </a:r>
            <a:r>
              <a:rPr lang="cs-CZ" dirty="0" err="1" smtClean="0"/>
              <a:t>drives</a:t>
            </a:r>
            <a:r>
              <a:rPr lang="cs-CZ" dirty="0" smtClean="0"/>
              <a:t> </a:t>
            </a:r>
            <a:r>
              <a:rPr lang="cs-CZ" dirty="0"/>
              <a:t>a plane</a:t>
            </a:r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cook</a:t>
            </a:r>
            <a:r>
              <a:rPr lang="cs-CZ" dirty="0" smtClean="0"/>
              <a:t>  </a:t>
            </a:r>
            <a:r>
              <a:rPr lang="cs-CZ" dirty="0" err="1"/>
              <a:t>cooks</a:t>
            </a:r>
            <a:r>
              <a:rPr lang="cs-CZ" dirty="0"/>
              <a:t> </a:t>
            </a:r>
            <a:r>
              <a:rPr lang="cs-CZ" dirty="0" err="1"/>
              <a:t>meal</a:t>
            </a:r>
            <a:r>
              <a:rPr lang="cs-CZ" dirty="0"/>
              <a:t>	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baker</a:t>
            </a:r>
            <a:r>
              <a:rPr lang="cs-CZ" dirty="0" smtClean="0"/>
              <a:t> </a:t>
            </a:r>
            <a:r>
              <a:rPr lang="cs-CZ" dirty="0" err="1"/>
              <a:t>bakes</a:t>
            </a:r>
            <a:r>
              <a:rPr lang="cs-CZ" dirty="0"/>
              <a:t> </a:t>
            </a:r>
            <a:r>
              <a:rPr lang="cs-CZ" dirty="0" err="1"/>
              <a:t>bread</a:t>
            </a:r>
            <a:endParaRPr lang="cs-CZ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6144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Text je vytvořen autorem materiálu.</a:t>
            </a:r>
          </a:p>
          <a:p>
            <a:r>
              <a:rPr lang="cs-CZ" sz="2400" dirty="0" smtClean="0"/>
              <a:t>2012-02-24</a:t>
            </a:r>
          </a:p>
          <a:p>
            <a:r>
              <a:rPr lang="cs-CZ" sz="2400" dirty="0" smtClean="0"/>
              <a:t>Snímek č.3 – Otevřená galerie </a:t>
            </a:r>
            <a:r>
              <a:rPr lang="cs-CZ" sz="2400" smtClean="0"/>
              <a:t>–Microsoft </a:t>
            </a:r>
            <a:r>
              <a:rPr lang="cs-CZ" sz="2400" dirty="0" err="1" smtClean="0"/>
              <a:t>office</a:t>
            </a:r>
            <a:endParaRPr lang="cs-CZ" sz="2400" dirty="0" smtClean="0"/>
          </a:p>
          <a:p>
            <a:r>
              <a:rPr lang="cs-CZ" sz="2400" dirty="0" smtClean="0"/>
              <a:t>2012-02-24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0900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164</Words>
  <Application>Microsoft Office PowerPoint</Application>
  <PresentationFormat>Předvádění na obrazovce (4:3)</PresentationFormat>
  <Paragraphs>55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Name these professions</vt:lpstr>
      <vt:lpstr>Where do these people work ?</vt:lpstr>
      <vt:lpstr>Who does this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08DK</dc:creator>
  <cp:lastModifiedBy>08DK</cp:lastModifiedBy>
  <cp:revision>24</cp:revision>
  <dcterms:created xsi:type="dcterms:W3CDTF">2012-02-24T19:16:33Z</dcterms:created>
  <dcterms:modified xsi:type="dcterms:W3CDTF">2012-02-27T08:31:28Z</dcterms:modified>
</cp:coreProperties>
</file>