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78" y="15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E0463A8-DE9E-4C96-ABAA-490680797CE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A6143DB-FAC7-4D06-830F-08DCFC23F8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Greifreflex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REFLEXY, UČENÍ, PAMĚŤ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226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288" y="260648"/>
            <a:ext cx="7877175" cy="4684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2712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navazuje na látku objasňující pojmy z nervové soustavy</a:t>
            </a:r>
          </a:p>
          <a:p>
            <a:r>
              <a:rPr lang="cs-CZ" dirty="0" smtClean="0"/>
              <a:t>Je určena pro žáky 8. ročníku ZŠ</a:t>
            </a:r>
          </a:p>
          <a:p>
            <a:r>
              <a:rPr lang="cs-CZ" dirty="0" smtClean="0"/>
              <a:t>Objasňuje látku k tématu: reflexy, spánek, učení a </a:t>
            </a:r>
            <a:r>
              <a:rPr lang="cs-CZ" dirty="0" smtClean="0"/>
              <a:t>paměť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791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229600" cy="2980927"/>
          </a:xfrm>
        </p:spPr>
        <p:txBody>
          <a:bodyPr>
            <a:normAutofit/>
          </a:bodyPr>
          <a:lstStyle/>
          <a:p>
            <a:r>
              <a:rPr lang="cs-CZ" dirty="0" smtClean="0"/>
              <a:t>Soubor funkcí CNS , který umožňuje komunikaci s okolím=nervová činnost</a:t>
            </a:r>
          </a:p>
          <a:p>
            <a:r>
              <a:rPr lang="cs-CZ" dirty="0" smtClean="0"/>
              <a:t>REFLEX=základní jednotkou nervové činnosti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=odpověď organismu na podnět jak vnějšího, tak i vnitřního prostředí	</a:t>
            </a:r>
          </a:p>
          <a:p>
            <a:pPr marL="0" indent="0">
              <a:buNone/>
            </a:pPr>
            <a:r>
              <a:rPr lang="cs-CZ" dirty="0" smtClean="0"/>
              <a:t>Reflexní oblouk(dráha reflexu):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851430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Podnět</a:t>
            </a:r>
          </a:p>
          <a:p>
            <a:r>
              <a:rPr lang="cs-CZ" dirty="0" smtClean="0"/>
              <a:t>štípnutí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565479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receptor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53732" y="46438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CNS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580526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Efektor(</a:t>
            </a:r>
            <a:r>
              <a:rPr lang="cs-CZ" dirty="0" err="1" smtClean="0"/>
              <a:t>sval,cuknutí</a:t>
            </a:r>
            <a:r>
              <a:rPr lang="cs-CZ" dirty="0" smtClean="0"/>
              <a:t> nohy)</a:t>
            </a:r>
            <a:endParaRPr lang="cs-CZ" dirty="0"/>
          </a:p>
        </p:txBody>
      </p:sp>
      <p:sp>
        <p:nvSpPr>
          <p:cNvPr id="10" name="Šipka nahoru 9"/>
          <p:cNvSpPr/>
          <p:nvPr/>
        </p:nvSpPr>
        <p:spPr>
          <a:xfrm>
            <a:off x="2339752" y="5197842"/>
            <a:ext cx="288032" cy="6074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4067944" y="5197842"/>
            <a:ext cx="144016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hnutá šipka 11"/>
          <p:cNvSpPr/>
          <p:nvPr/>
        </p:nvSpPr>
        <p:spPr>
          <a:xfrm>
            <a:off x="719572" y="5620598"/>
            <a:ext cx="504056" cy="184666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6035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NEPODMÍNĚNÉ REFLEXY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Centra v prodloužené míše</a:t>
            </a:r>
          </a:p>
          <a:p>
            <a:r>
              <a:rPr lang="cs-CZ" dirty="0" smtClean="0"/>
              <a:t>Jsou vrozené, dědičné</a:t>
            </a:r>
          </a:p>
          <a:p>
            <a:r>
              <a:rPr lang="cs-CZ" dirty="0" smtClean="0"/>
              <a:t>Sací reflex, kýchací, </a:t>
            </a:r>
            <a:r>
              <a:rPr lang="cs-CZ" dirty="0" err="1" smtClean="0"/>
              <a:t>kašlací</a:t>
            </a:r>
            <a:r>
              <a:rPr lang="cs-CZ" dirty="0" smtClean="0"/>
              <a:t>, </a:t>
            </a:r>
            <a:r>
              <a:rPr lang="cs-CZ" dirty="0" err="1" smtClean="0"/>
              <a:t>mrkací,uchopovací</a:t>
            </a:r>
            <a:r>
              <a:rPr lang="cs-CZ" dirty="0" smtClean="0"/>
              <a:t> (vymizí ), </a:t>
            </a:r>
            <a:r>
              <a:rPr lang="cs-CZ" dirty="0" err="1" smtClean="0"/>
              <a:t>čéžkový</a:t>
            </a:r>
            <a:r>
              <a:rPr lang="cs-CZ" dirty="0" smtClean="0"/>
              <a:t>, pudy</a:t>
            </a:r>
          </a:p>
          <a:p>
            <a:r>
              <a:rPr lang="cs-CZ" dirty="0" smtClean="0"/>
              <a:t>Jsou stálé, neměnné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1200" dirty="0"/>
              <a:t>	</a:t>
            </a:r>
            <a:r>
              <a:rPr lang="cs-CZ" sz="1200" dirty="0" smtClean="0"/>
              <a:t>		Obrázek č.1 Uchopovací reflex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56992"/>
            <a:ext cx="259228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82269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PODMÍNĚNÉ REFLEXY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Vytvářejí se během života</a:t>
            </a:r>
          </a:p>
          <a:p>
            <a:r>
              <a:rPr lang="cs-CZ" dirty="0" smtClean="0"/>
              <a:t>Reakce na opakující se podněty</a:t>
            </a:r>
          </a:p>
          <a:p>
            <a:r>
              <a:rPr lang="cs-CZ" dirty="0" smtClean="0"/>
              <a:t>Jsou dočasné a vyhasínají, pokud podnět přestane</a:t>
            </a:r>
          </a:p>
          <a:p>
            <a:r>
              <a:rPr lang="cs-CZ" dirty="0" smtClean="0"/>
              <a:t>Vyhasínání=zapomínání</a:t>
            </a:r>
          </a:p>
          <a:p>
            <a:r>
              <a:rPr lang="cs-CZ" dirty="0" smtClean="0"/>
              <a:t>Centra v mozkové kůře</a:t>
            </a:r>
          </a:p>
          <a:p>
            <a:r>
              <a:rPr lang="cs-CZ" dirty="0" err="1" smtClean="0"/>
              <a:t>I.P.Pavlov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1100" dirty="0" smtClean="0"/>
              <a:t>Obrázek č. 2 </a:t>
            </a:r>
            <a:r>
              <a:rPr lang="cs-CZ" sz="1100" dirty="0" err="1" smtClean="0"/>
              <a:t>I.P.Pavlov</a:t>
            </a:r>
            <a:endParaRPr lang="cs-CZ" sz="11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21088"/>
            <a:ext cx="1333500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71055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UČENÍ, PAMĚŤ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PMĚŤ JE SCHOPNOST PŘIJÍMAT, ZPRACOVÁVAT A UKLÁDAT NOVÉ INFORMACE A POZDĚJI SI JE VYBAVIT</a:t>
            </a:r>
          </a:p>
          <a:p>
            <a:r>
              <a:rPr lang="cs-CZ" dirty="0" smtClean="0"/>
              <a:t>DĚLENÍ : KRÁTKODOBÁ, STŘEDNĚDOBÁ, DLOUHODOBÁ</a:t>
            </a:r>
          </a:p>
          <a:p>
            <a:r>
              <a:rPr lang="cs-CZ" dirty="0" smtClean="0"/>
              <a:t>UČENÍ: PROCES VYTVÁŘENÍ PODMÍNĚNÝCH REFLEXŮ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1819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ÚTLUM ČINNOSTI CNS</a:t>
            </a:r>
          </a:p>
          <a:p>
            <a:r>
              <a:rPr lang="cs-CZ" dirty="0" smtClean="0"/>
              <a:t>REGENERACE A ODPOČINEK ORGANIZMU</a:t>
            </a:r>
          </a:p>
          <a:p>
            <a:r>
              <a:rPr lang="cs-CZ" dirty="0" smtClean="0"/>
              <a:t>RŮZNÁ POTŘEBA SPÁNKU 5-10 HOD</a:t>
            </a:r>
          </a:p>
          <a:p>
            <a:r>
              <a:rPr lang="cs-CZ" dirty="0" smtClean="0"/>
              <a:t>DOCHÁZÍ KE SNÍŽENÍ KR.TLAKU, TEPLOTY TĚLA, DECH.FREKVENCE, </a:t>
            </a:r>
          </a:p>
          <a:p>
            <a:r>
              <a:rPr lang="cs-CZ" dirty="0" smtClean="0"/>
              <a:t>NEDOSTATEK SPÁNKU 		PORUCHA  NÁLADY, RIZIKO DUŠEVNÍCH CHOROB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572000" y="4149080"/>
            <a:ext cx="122413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315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Obrázek č.1 </a:t>
            </a:r>
            <a:r>
              <a:rPr lang="cs-CZ" dirty="0"/>
              <a:t>Reflexy: uchopovací reflex.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2012-08-30].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cs.wikipedia.org/wiki/Soubor:Greifreflex.JPG</a:t>
            </a:r>
            <a:endParaRPr lang="cs-CZ" dirty="0" smtClean="0"/>
          </a:p>
          <a:p>
            <a:r>
              <a:rPr lang="cs-CZ" dirty="0" smtClean="0"/>
              <a:t>Obrázek č. 2 </a:t>
            </a:r>
            <a:r>
              <a:rPr lang="cs-CZ" dirty="0" err="1"/>
              <a:t>I.P.Pavlov</a:t>
            </a:r>
            <a:r>
              <a:rPr lang="cs-CZ" dirty="0"/>
              <a:t>: reflexy.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2012-03-30]. Dostupné z: http://upload.wikimedia.org/wikipedia/commons/5/56/Ivan_Pavlov_%28Nobel%29.png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5707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94</TotalTime>
  <Words>182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REFLEXY, UČENÍ, PAMĚŤ</vt:lpstr>
      <vt:lpstr>Snímek 2</vt:lpstr>
      <vt:lpstr>ANOTACE</vt:lpstr>
      <vt:lpstr>NERVOVÁ ČINNOST</vt:lpstr>
      <vt:lpstr>NEPODMÍNĚNÉ REFLEXY</vt:lpstr>
      <vt:lpstr>PODMÍNĚNÉ REFLEXY</vt:lpstr>
      <vt:lpstr>UČENÍ, PAMĚŤ</vt:lpstr>
      <vt:lpstr>SPÁNEK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expert</cp:lastModifiedBy>
  <cp:revision>10</cp:revision>
  <dcterms:created xsi:type="dcterms:W3CDTF">2012-04-09T20:04:25Z</dcterms:created>
  <dcterms:modified xsi:type="dcterms:W3CDTF">2012-09-01T08:45:50Z</dcterms:modified>
</cp:coreProperties>
</file>