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9" r:id="rId4"/>
    <p:sldId id="258" r:id="rId5"/>
    <p:sldId id="259" r:id="rId6"/>
    <p:sldId id="267" r:id="rId7"/>
    <p:sldId id="262" r:id="rId8"/>
    <p:sldId id="261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8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6BAE7-5930-4A95-B49E-A12B2DEEF780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3F182-A2C7-4CCD-80CA-FA30955DA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1474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6BAE7-5930-4A95-B49E-A12B2DEEF780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3F182-A2C7-4CCD-80CA-FA30955DA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6159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6BAE7-5930-4A95-B49E-A12B2DEEF780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3F182-A2C7-4CCD-80CA-FA30955DA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369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6BAE7-5930-4A95-B49E-A12B2DEEF780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3F182-A2C7-4CCD-80CA-FA30955DA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1453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6BAE7-5930-4A95-B49E-A12B2DEEF780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3F182-A2C7-4CCD-80CA-FA30955DA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3710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6BAE7-5930-4A95-B49E-A12B2DEEF780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3F182-A2C7-4CCD-80CA-FA30955DA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8927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6BAE7-5930-4A95-B49E-A12B2DEEF780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3F182-A2C7-4CCD-80CA-FA30955DA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2037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6BAE7-5930-4A95-B49E-A12B2DEEF780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3F182-A2C7-4CCD-80CA-FA30955DA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5099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6BAE7-5930-4A95-B49E-A12B2DEEF780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3F182-A2C7-4CCD-80CA-FA30955DA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901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6BAE7-5930-4A95-B49E-A12B2DEEF780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3F182-A2C7-4CCD-80CA-FA30955DA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7827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6BAE7-5930-4A95-B49E-A12B2DEEF780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3F182-A2C7-4CCD-80CA-FA30955DA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7259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66BAE7-5930-4A95-B49E-A12B2DEEF780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C3F182-A2C7-4CCD-80CA-FA30955DA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4436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skolajecna.cz/biologie/Sources/Photogallery_Detail.php?intSource=1&amp;intImageId=20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Pohlavní soustava ženy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813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5675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8604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2.stupně ZŠ</a:t>
            </a:r>
          </a:p>
          <a:p>
            <a:r>
              <a:rPr lang="cs-CZ" dirty="0" smtClean="0"/>
              <a:t>Objasňuje a slouží k výuce pohlavní soustavy ženské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847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313" y="60325"/>
            <a:ext cx="8967787" cy="674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08092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Pohlavní orgány ženy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vnější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Stydké pysky : velké a malé stydké pysky</a:t>
            </a:r>
          </a:p>
          <a:p>
            <a:r>
              <a:rPr lang="cs-CZ" dirty="0" smtClean="0"/>
              <a:t>Klitoris (poštěváček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Poševní předsíň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vnitřní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Vaječníky: uloženy v dutině břišní, </a:t>
            </a:r>
          </a:p>
          <a:p>
            <a:r>
              <a:rPr lang="cs-CZ" dirty="0" smtClean="0"/>
              <a:t>Vejcovody</a:t>
            </a:r>
          </a:p>
          <a:p>
            <a:r>
              <a:rPr lang="cs-CZ" dirty="0" smtClean="0"/>
              <a:t>Děloha</a:t>
            </a:r>
          </a:p>
          <a:p>
            <a:r>
              <a:rPr lang="cs-CZ" dirty="0" smtClean="0"/>
              <a:t>pochva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2778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202488" cy="5976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01715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VNITŘNÍ POHLAVNÍ ORGÁNY ŽENY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/>
              <a:t>VAJEČNÍKY</a:t>
            </a:r>
            <a:r>
              <a:rPr lang="cs-CZ" dirty="0" smtClean="0"/>
              <a:t>: uloženy v dutině břišní, dozrávají zde vajíčka, tvorba </a:t>
            </a:r>
            <a:r>
              <a:rPr lang="cs-CZ" b="1" dirty="0" smtClean="0"/>
              <a:t>ženských pohlavních hormonů: estrogen, progesteron</a:t>
            </a:r>
          </a:p>
          <a:p>
            <a:r>
              <a:rPr lang="cs-CZ" b="1" i="1" dirty="0" smtClean="0"/>
              <a:t>VEJCOVODY: </a:t>
            </a:r>
            <a:r>
              <a:rPr lang="cs-CZ" dirty="0" smtClean="0"/>
              <a:t>párová trubice, stěny z hladké svaloviny s řasinkovým epitelem, k oplození vajíčka</a:t>
            </a:r>
          </a:p>
          <a:p>
            <a:r>
              <a:rPr lang="cs-CZ" b="1" i="1" dirty="0" smtClean="0"/>
              <a:t>DĚLOHA: </a:t>
            </a:r>
            <a:r>
              <a:rPr lang="cs-CZ" dirty="0" smtClean="0"/>
              <a:t>dutý orgán, silné stěny z hladké svaloviny, pokryta sliznicí</a:t>
            </a:r>
            <a:r>
              <a:rPr lang="cs-CZ" b="1" i="1" dirty="0" smtClean="0"/>
              <a:t> </a:t>
            </a:r>
          </a:p>
          <a:p>
            <a:r>
              <a:rPr lang="cs-CZ" b="1" i="1" dirty="0" smtClean="0"/>
              <a:t>POCHVA:</a:t>
            </a:r>
            <a:r>
              <a:rPr lang="cs-CZ" dirty="0" smtClean="0"/>
              <a:t> 12cm dlouhá trubice z hladké svaloviny, funkce: zavedení spermií, plod z těla při porodu</a:t>
            </a:r>
            <a:endParaRPr lang="cs-CZ" b="1" i="1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2284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"/>
            <a:ext cx="8712968" cy="652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05111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MENSTRUAČNÍ CYKLUS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Začátek mezi 12-15 lety</a:t>
            </a:r>
          </a:p>
          <a:p>
            <a:r>
              <a:rPr lang="cs-CZ" dirty="0" smtClean="0"/>
              <a:t>Dozrávání vajíček v pravidelných cyklech – asi 28 dní</a:t>
            </a:r>
          </a:p>
          <a:p>
            <a:r>
              <a:rPr lang="cs-CZ" dirty="0" smtClean="0"/>
              <a:t>Ovulace = zralé vajíčko se uvolní z vaječníku </a:t>
            </a:r>
            <a:r>
              <a:rPr lang="cs-CZ" dirty="0" smtClean="0"/>
              <a:t>              a </a:t>
            </a:r>
            <a:r>
              <a:rPr lang="cs-CZ" dirty="0" smtClean="0"/>
              <a:t>putuje do vejcovodu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Dojde k oplodnění = cyklus se zastaví = těhotenství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Nedojde k oplodnění=děložní sliznice odumírá a s vajíčkem je vyplavována krví=menstruace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4467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MENSTRUAČNÍHO CYKLU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itchFamily="2" charset="2"/>
              <a:buChar char="Ø"/>
            </a:pPr>
            <a:r>
              <a:rPr lang="cs-CZ" b="1" dirty="0" smtClean="0"/>
              <a:t>Proliferační –</a:t>
            </a:r>
            <a:r>
              <a:rPr lang="cs-CZ" dirty="0" smtClean="0"/>
              <a:t> roste nová vrstva sliznice</a:t>
            </a:r>
          </a:p>
          <a:p>
            <a:pPr lvl="0">
              <a:buFont typeface="Wingdings" pitchFamily="2" charset="2"/>
              <a:buChar char="Ø"/>
            </a:pPr>
            <a:r>
              <a:rPr lang="cs-CZ" b="1" dirty="0" smtClean="0"/>
              <a:t>Ovulace</a:t>
            </a:r>
            <a:r>
              <a:rPr lang="cs-CZ" dirty="0" smtClean="0"/>
              <a:t> – uvolnění dozrálého vajíčka asi </a:t>
            </a:r>
            <a:r>
              <a:rPr lang="cs-CZ" dirty="0" smtClean="0"/>
              <a:t>                   v </a:t>
            </a:r>
            <a:r>
              <a:rPr lang="cs-CZ" dirty="0" smtClean="0"/>
              <a:t>polovině cyklu (14 den)</a:t>
            </a:r>
          </a:p>
          <a:p>
            <a:pPr lvl="0">
              <a:buFont typeface="Wingdings" pitchFamily="2" charset="2"/>
              <a:buChar char="Ø"/>
            </a:pPr>
            <a:r>
              <a:rPr lang="cs-CZ" b="1" dirty="0" smtClean="0"/>
              <a:t>Sekreční</a:t>
            </a:r>
            <a:r>
              <a:rPr lang="cs-CZ" dirty="0" smtClean="0"/>
              <a:t> – sliznice zajišťuje výživu </a:t>
            </a:r>
            <a:r>
              <a:rPr lang="cs-CZ" dirty="0" smtClean="0"/>
              <a:t>                           při </a:t>
            </a:r>
            <a:r>
              <a:rPr lang="cs-CZ" dirty="0" smtClean="0"/>
              <a:t>uhnízdění oplozeného vajíčka</a:t>
            </a:r>
          </a:p>
          <a:p>
            <a:pPr lvl="0">
              <a:buFont typeface="Wingdings" pitchFamily="2" charset="2"/>
              <a:buChar char="Ø"/>
            </a:pPr>
            <a:r>
              <a:rPr lang="cs-CZ" b="1" dirty="0" smtClean="0"/>
              <a:t>Menstruace</a:t>
            </a:r>
            <a:r>
              <a:rPr lang="cs-CZ" dirty="0" smtClean="0"/>
              <a:t> – při neoplození vajíčka se odloučí vrstva děložní sliznice z těla ven, trvá asi 3-7 dní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1961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Rozmnožovací soustava: </a:t>
            </a:r>
            <a:r>
              <a:rPr lang="cs-CZ" dirty="0"/>
              <a:t>FRONĚK,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</a:t>
            </a:r>
            <a:r>
              <a:rPr lang="cs-CZ" dirty="0" smtClean="0"/>
              <a:t>.</a:t>
            </a:r>
          </a:p>
          <a:p>
            <a:r>
              <a:rPr lang="cs-CZ" dirty="0"/>
              <a:t>Pohlavní orgány ženské: rozmnožovací soustava. In: </a:t>
            </a:r>
            <a:r>
              <a:rPr lang="cs-CZ" i="1" dirty="0"/>
              <a:t>Bajecnaskola.cz</a:t>
            </a:r>
            <a:r>
              <a:rPr lang="cs-CZ" dirty="0"/>
              <a:t>: </a:t>
            </a:r>
            <a:r>
              <a:rPr lang="cs-CZ" i="1" dirty="0"/>
              <a:t>biologie</a:t>
            </a:r>
            <a:r>
              <a:rPr lang="cs-CZ" dirty="0"/>
              <a:t> [online]. </a:t>
            </a:r>
            <a:r>
              <a:rPr lang="cs-CZ" dirty="0" err="1"/>
              <a:t>znojmo</a:t>
            </a:r>
            <a:r>
              <a:rPr lang="cs-CZ" dirty="0"/>
              <a:t>, 2011 [cit. 2012-06-01].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skolajecna.cz/biologie/Sources/Photogallery_Detail.php?intSource=1&amp;intImageId=208</a:t>
            </a:r>
            <a:r>
              <a:rPr lang="cs-CZ" dirty="0" smtClean="0"/>
              <a:t>   citováno  z : </a:t>
            </a:r>
            <a:r>
              <a:rPr lang="cs-CZ" i="1" dirty="0" smtClean="0"/>
              <a:t>Stavba: </a:t>
            </a:r>
            <a:r>
              <a:rPr lang="cs-CZ" i="1" dirty="0"/>
              <a:t> Atlas anatomie [Svojtka &amp; Vašut, Praha, 1996] [ISBN 80-7180-092-9]</a:t>
            </a:r>
            <a:endParaRPr lang="cs-CZ" dirty="0" smtClean="0"/>
          </a:p>
          <a:p>
            <a:r>
              <a:rPr lang="cs-CZ" dirty="0" smtClean="0"/>
              <a:t>Pohlavní soustava ženy: </a:t>
            </a:r>
            <a:r>
              <a:rPr lang="cs-CZ" dirty="0" err="1" smtClean="0"/>
              <a:t>scheme</a:t>
            </a:r>
            <a:r>
              <a:rPr lang="cs-CZ" dirty="0" smtClean="0"/>
              <a:t> </a:t>
            </a:r>
            <a:r>
              <a:rPr lang="cs-CZ" dirty="0" err="1" smtClean="0"/>
              <a:t>female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2001-, 1.9.2008 [cit. 2012-05-01]. Dostupné z: http://cs.wikipedia.org/wiki/Soubor:Scheme_female_reproductive_system-cs.svg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8336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</TotalTime>
  <Words>216</Words>
  <Application>Microsoft Office PowerPoint</Application>
  <PresentationFormat>Předvádění na obrazovce (4:3)</PresentationFormat>
  <Paragraphs>35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Pohlavní soustava ženy</vt:lpstr>
      <vt:lpstr>Snímek 2</vt:lpstr>
      <vt:lpstr>Anotace</vt:lpstr>
      <vt:lpstr>Snímek 4</vt:lpstr>
      <vt:lpstr>Pohlavní orgány ženy</vt:lpstr>
      <vt:lpstr>Snímek 6</vt:lpstr>
      <vt:lpstr>VNITŘNÍ POHLAVNÍ ORGÁNY ŽENY</vt:lpstr>
      <vt:lpstr>Snímek 8</vt:lpstr>
      <vt:lpstr>MENSTRUAČNÍ CYKLUS</vt:lpstr>
      <vt:lpstr>FÁZE MENSTRUAČNÍHO CYKLU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Pohlavní soustava ženy</dc:title>
  <dc:creator>0CGZ</dc:creator>
  <cp:lastModifiedBy>Dum</cp:lastModifiedBy>
  <cp:revision>8</cp:revision>
  <dcterms:created xsi:type="dcterms:W3CDTF">2012-09-01T06:00:25Z</dcterms:created>
  <dcterms:modified xsi:type="dcterms:W3CDTF">2012-09-01T07:21:59Z</dcterms:modified>
</cp:coreProperties>
</file>