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04" y="4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CB97365-EBCA-4027-87D5-99FC1D4DF0BB}" type="datetimeFigureOut">
              <a:rPr lang="en-US" smtClean="0"/>
              <a:pPr eaLnBrk="1" latinLnBrk="0" hangingPunct="1"/>
              <a:t>9/28/2011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CB97365-EBCA-4027-87D5-99FC1D4DF0BB}" type="datetimeFigureOut">
              <a:rPr lang="en-US" smtClean="0"/>
              <a:pPr eaLnBrk="1" latinLnBrk="0" hangingPunct="1"/>
              <a:t>9/28/2011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CB97365-EBCA-4027-87D5-99FC1D4DF0BB}" type="datetimeFigureOut">
              <a:rPr lang="en-US" smtClean="0"/>
              <a:pPr eaLnBrk="1" latinLnBrk="0" hangingPunct="1"/>
              <a:t>9/28/2011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CB97365-EBCA-4027-87D5-99FC1D4DF0BB}" type="datetimeFigureOut">
              <a:rPr lang="en-US" smtClean="0"/>
              <a:pPr eaLnBrk="1" latinLnBrk="0" hangingPunct="1"/>
              <a:t>9/28/2011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CB97365-EBCA-4027-87D5-99FC1D4DF0BB}" type="datetimeFigureOut">
              <a:rPr lang="en-US" smtClean="0"/>
              <a:pPr eaLnBrk="1" latinLnBrk="0" hangingPunct="1"/>
              <a:t>9/28/2011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CB97365-EBCA-4027-87D5-99FC1D4DF0BB}" type="datetimeFigureOut">
              <a:rPr lang="en-US" smtClean="0"/>
              <a:pPr eaLnBrk="1" latinLnBrk="0" hangingPunct="1"/>
              <a:t>9/28/2011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CB97365-EBCA-4027-87D5-99FC1D4DF0BB}" type="datetimeFigureOut">
              <a:rPr lang="en-US" smtClean="0"/>
              <a:pPr eaLnBrk="1" latinLnBrk="0" hangingPunct="1"/>
              <a:t>9/28/2011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CB97365-EBCA-4027-87D5-99FC1D4DF0BB}" type="datetimeFigureOut">
              <a:rPr lang="en-US" smtClean="0"/>
              <a:pPr eaLnBrk="1" latinLnBrk="0" hangingPunct="1"/>
              <a:t>9/28/2011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CB97365-EBCA-4027-87D5-99FC1D4DF0BB}" type="datetimeFigureOut">
              <a:rPr lang="en-US" smtClean="0"/>
              <a:pPr eaLnBrk="1" latinLnBrk="0" hangingPunct="1"/>
              <a:t>9/28/2011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CB97365-EBCA-4027-87D5-99FC1D4DF0BB}" type="datetimeFigureOut">
              <a:rPr lang="en-US" smtClean="0"/>
              <a:pPr eaLnBrk="1" latinLnBrk="0" hangingPunct="1"/>
              <a:t>9/28/2011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CB97365-EBCA-4027-87D5-99FC1D4DF0BB}" type="datetimeFigureOut">
              <a:rPr lang="en-US" smtClean="0"/>
              <a:pPr eaLnBrk="1" latinLnBrk="0" hangingPunct="1"/>
              <a:t>9/28/2011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eaLnBrk="1" latinLnBrk="0" hangingPunct="1"/>
            <a:fld id="{7CB97365-EBCA-4027-87D5-99FC1D4DF0BB}" type="datetimeFigureOut">
              <a:rPr lang="en-US" smtClean="0"/>
              <a:pPr eaLnBrk="1" latinLnBrk="0" hangingPunct="1"/>
              <a:t>9/28/2011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9E29E33-B620-47F9-BB04-8846C2A5AFCC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tx1">
                  <a:shade val="50000"/>
                </a:scheme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6139251"/>
              </p:ext>
            </p:extLst>
          </p:nvPr>
        </p:nvGraphicFramePr>
        <p:xfrm>
          <a:off x="683568" y="4941168"/>
          <a:ext cx="7848872" cy="1733677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</a:t>
                      </a:r>
                      <a:r>
                        <a:rPr lang="cs-CZ" sz="2000" smtClean="0"/>
                        <a:t>Nejvýznamější </a:t>
                      </a:r>
                      <a:r>
                        <a:rPr lang="cs-CZ" sz="2000" dirty="0" smtClean="0"/>
                        <a:t>figurální malíři impresionismu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1202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Nejvýznamější</a:t>
            </a:r>
            <a:r>
              <a:rPr lang="cs-CZ" dirty="0" smtClean="0"/>
              <a:t> figurální malíři impresionismu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319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711180"/>
            <a:ext cx="8651304" cy="532656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1600" dirty="0" smtClean="0"/>
              <a:t>Auguste </a:t>
            </a:r>
            <a:r>
              <a:rPr lang="cs-CZ" sz="1600" dirty="0" err="1" smtClean="0"/>
              <a:t>Renoir</a:t>
            </a:r>
            <a:r>
              <a:rPr lang="cs-CZ" sz="1600" dirty="0" smtClean="0"/>
              <a:t>                                    Edgar </a:t>
            </a:r>
            <a:r>
              <a:rPr lang="cs-CZ" sz="1600" dirty="0" err="1" smtClean="0"/>
              <a:t>Dega</a:t>
            </a:r>
            <a:r>
              <a:rPr lang="cs-CZ" sz="1600" dirty="0" smtClean="0"/>
              <a:t>                                    </a:t>
            </a:r>
            <a:r>
              <a:rPr lang="cs-CZ" sz="1600" dirty="0" err="1"/>
              <a:t>Henri</a:t>
            </a:r>
            <a:r>
              <a:rPr lang="cs-CZ" sz="1600" dirty="0" smtClean="0"/>
              <a:t> </a:t>
            </a:r>
            <a:r>
              <a:rPr lang="cs-CZ" sz="1600" dirty="0" err="1" smtClean="0"/>
              <a:t>Touluse</a:t>
            </a:r>
            <a:r>
              <a:rPr lang="cs-CZ" sz="1600" dirty="0" smtClean="0"/>
              <a:t> </a:t>
            </a:r>
            <a:r>
              <a:rPr lang="cs-CZ" sz="1600" dirty="0" err="1" smtClean="0"/>
              <a:t>Lotreg</a:t>
            </a:r>
            <a:endParaRPr lang="cs-CZ" sz="1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2204864"/>
            <a:ext cx="1728192" cy="303297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132856"/>
            <a:ext cx="2232248" cy="310498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096645"/>
            <a:ext cx="2382976" cy="3141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20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/>
              <a:t>Auguste </a:t>
            </a:r>
            <a:r>
              <a:rPr lang="cs-CZ" sz="4400" dirty="0" err="1" smtClean="0"/>
              <a:t>Renoir</a:t>
            </a:r>
            <a:r>
              <a:rPr lang="cs-CZ" sz="4400" dirty="0" smtClean="0"/>
              <a:t>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 – snídaně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404664"/>
            <a:ext cx="819401" cy="10801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348880"/>
            <a:ext cx="3048000" cy="22574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488904" y="2077105"/>
            <a:ext cx="4333238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Popis obrazu</a:t>
            </a:r>
          </a:p>
          <a:p>
            <a:endParaRPr lang="cs-CZ" sz="24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Klid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Hra světla a stínu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Bezstarostné postavy mužů žen a dětí</a:t>
            </a:r>
          </a:p>
        </p:txBody>
      </p:sp>
    </p:spTree>
    <p:extLst>
      <p:ext uri="{BB962C8B-B14F-4D97-AF65-F5344CB8AC3E}">
        <p14:creationId xmlns:p14="http://schemas.microsoft.com/office/powerpoint/2010/main" val="232399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/>
              <a:t>Edgar </a:t>
            </a:r>
            <a:r>
              <a:rPr lang="cs-CZ" sz="4400" dirty="0" err="1" smtClean="0"/>
              <a:t>Degas</a:t>
            </a:r>
            <a:r>
              <a:rPr lang="cs-CZ" sz="4400" dirty="0" smtClean="0"/>
              <a:t>  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491187"/>
            <a:ext cx="2376264" cy="2449981"/>
          </a:xfr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188640"/>
            <a:ext cx="936104" cy="130209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259632" y="1490730"/>
            <a:ext cx="2792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Obraz : Z tanečního foyer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2348880"/>
            <a:ext cx="411522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Popis obrazu</a:t>
            </a:r>
          </a:p>
          <a:p>
            <a:endParaRPr lang="cs-CZ" sz="2400" b="1" dirty="0"/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Oblíbený námět z baletního prostředí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Křehké baletky v bílých baletních sukénkách,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botách (piškotech)</a:t>
            </a:r>
          </a:p>
          <a:p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Vyjádření ladného pohybu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61557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/>
              <a:t>Henri</a:t>
            </a:r>
            <a:r>
              <a:rPr lang="cs-CZ" sz="3600" dirty="0"/>
              <a:t> </a:t>
            </a:r>
            <a:r>
              <a:rPr lang="cs-CZ" sz="3600" dirty="0" err="1"/>
              <a:t>Touluse</a:t>
            </a:r>
            <a:r>
              <a:rPr lang="cs-CZ" sz="3600" dirty="0"/>
              <a:t> </a:t>
            </a:r>
            <a:r>
              <a:rPr lang="cs-CZ" sz="3600" dirty="0" err="1" smtClean="0"/>
              <a:t>Lotrek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3897" y="332656"/>
            <a:ext cx="738543" cy="12961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3296" y="2290733"/>
            <a:ext cx="2664296" cy="212576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64088" y="2273965"/>
            <a:ext cx="3698448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Popis obrazu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Námět tanečnice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Veselé prostředí šantánu (</a:t>
            </a:r>
            <a:r>
              <a:rPr lang="cs-CZ" sz="1400" dirty="0" err="1" smtClean="0"/>
              <a:t>Moulin</a:t>
            </a:r>
            <a:r>
              <a:rPr lang="cs-CZ" sz="1400" dirty="0" smtClean="0"/>
              <a:t> rouge)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Tanec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Pestré oblečení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5968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5176" y="1628800"/>
            <a:ext cx="4983088" cy="338437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námět obrazu</a:t>
            </a:r>
            <a:endParaRPr lang="cs-CZ" dirty="0"/>
          </a:p>
        </p:txBody>
      </p:sp>
      <p:sp>
        <p:nvSpPr>
          <p:cNvPr id="6" name="Vývojový diagram: postup 5"/>
          <p:cNvSpPr/>
          <p:nvPr/>
        </p:nvSpPr>
        <p:spPr>
          <a:xfrm>
            <a:off x="1835696" y="1556792"/>
            <a:ext cx="1296144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3131840" y="1556792"/>
            <a:ext cx="1296144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4427984" y="1556792"/>
            <a:ext cx="1296144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ostup 10"/>
          <p:cNvSpPr/>
          <p:nvPr/>
        </p:nvSpPr>
        <p:spPr>
          <a:xfrm>
            <a:off x="5724128" y="1556792"/>
            <a:ext cx="1296144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ostup 11"/>
          <p:cNvSpPr/>
          <p:nvPr/>
        </p:nvSpPr>
        <p:spPr>
          <a:xfrm>
            <a:off x="1835696" y="2708920"/>
            <a:ext cx="1296144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ostup 12"/>
          <p:cNvSpPr/>
          <p:nvPr/>
        </p:nvSpPr>
        <p:spPr>
          <a:xfrm>
            <a:off x="3131840" y="2708920"/>
            <a:ext cx="1296144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postup 13"/>
          <p:cNvSpPr/>
          <p:nvPr/>
        </p:nvSpPr>
        <p:spPr>
          <a:xfrm>
            <a:off x="4427984" y="2708920"/>
            <a:ext cx="1296144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postup 14"/>
          <p:cNvSpPr/>
          <p:nvPr/>
        </p:nvSpPr>
        <p:spPr>
          <a:xfrm>
            <a:off x="5724128" y="2708920"/>
            <a:ext cx="1296144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postup 15"/>
          <p:cNvSpPr/>
          <p:nvPr/>
        </p:nvSpPr>
        <p:spPr>
          <a:xfrm>
            <a:off x="1835696" y="3861048"/>
            <a:ext cx="1296144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postup 16"/>
          <p:cNvSpPr/>
          <p:nvPr/>
        </p:nvSpPr>
        <p:spPr>
          <a:xfrm>
            <a:off x="3131840" y="3861048"/>
            <a:ext cx="1296144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ostup 17"/>
          <p:cNvSpPr/>
          <p:nvPr/>
        </p:nvSpPr>
        <p:spPr>
          <a:xfrm>
            <a:off x="4427984" y="3861048"/>
            <a:ext cx="1296144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postup 18"/>
          <p:cNvSpPr/>
          <p:nvPr/>
        </p:nvSpPr>
        <p:spPr>
          <a:xfrm>
            <a:off x="5724128" y="3861048"/>
            <a:ext cx="1296144" cy="11521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255470" y="1916832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259632" y="3140968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</a:t>
            </a:r>
            <a:endParaRPr lang="cs-CZ" sz="36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99492" y="4283804"/>
            <a:ext cx="511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C</a:t>
            </a:r>
            <a:endParaRPr lang="cs-CZ" sz="36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11760" y="5229200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1</a:t>
            </a:r>
            <a:endParaRPr lang="cs-CZ" sz="36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635896" y="530120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2</a:t>
            </a:r>
            <a:endParaRPr lang="cs-CZ" sz="36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926015" y="530120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3</a:t>
            </a:r>
            <a:endParaRPr lang="cs-CZ" sz="36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300167" y="530120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4</a:t>
            </a:r>
            <a:endParaRPr lang="cs-CZ" sz="36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06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7524" y="1268760"/>
            <a:ext cx="8568952" cy="163121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</a:p>
          <a:p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</a:t>
            </a:r>
            <a:r>
              <a:rPr lang="cs-CZ" sz="1600" dirty="0" smtClean="0"/>
              <a:t>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Lexikon malířství a grafiky   KNIŽNÍ KLUB , 2004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23678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165</TotalTime>
  <Words>133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Nejvýznamější figurální malíři impresionismu</vt:lpstr>
      <vt:lpstr>Představitelé</vt:lpstr>
      <vt:lpstr>Auguste Renoir    </vt:lpstr>
      <vt:lpstr>Edgar Degas   </vt:lpstr>
      <vt:lpstr>Henri Touluse Lotrek </vt:lpstr>
      <vt:lpstr>Hledej námět obrazu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Nejvýznamější figurální malíři impresionismu</dc:title>
  <dc:creator>OEM</dc:creator>
  <cp:lastModifiedBy>OEM</cp:lastModifiedBy>
  <cp:revision>16</cp:revision>
  <dcterms:created xsi:type="dcterms:W3CDTF">2011-09-01T08:13:02Z</dcterms:created>
  <dcterms:modified xsi:type="dcterms:W3CDTF">2011-09-28T13:04:24Z</dcterms:modified>
</cp:coreProperties>
</file>