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6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86" y="4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06DB669-EF43-4AC1-AA48-76DB0D3DEEA1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5A07C63-D183-4BB6-8156-9C4BFA09B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06DB669-EF43-4AC1-AA48-76DB0D3DEEA1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5A07C63-D183-4BB6-8156-9C4BFA09B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06DB669-EF43-4AC1-AA48-76DB0D3DEEA1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5A07C63-D183-4BB6-8156-9C4BFA09B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DB669-EF43-4AC1-AA48-76DB0D3DEEA1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07C63-D183-4BB6-8156-9C4BFA09B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DB669-EF43-4AC1-AA48-76DB0D3DEEA1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07C63-D183-4BB6-8156-9C4BFA09B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06DB669-EF43-4AC1-AA48-76DB0D3DEEA1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5A07C63-D183-4BB6-8156-9C4BFA09B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DB669-EF43-4AC1-AA48-76DB0D3DEEA1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07C63-D183-4BB6-8156-9C4BFA09B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06DB669-EF43-4AC1-AA48-76DB0D3DEEA1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5A07C63-D183-4BB6-8156-9C4BFA09B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06DB669-EF43-4AC1-AA48-76DB0D3DEEA1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5A07C63-D183-4BB6-8156-9C4BFA09B7F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DB669-EF43-4AC1-AA48-76DB0D3DEEA1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07C63-D183-4BB6-8156-9C4BFA09B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DB669-EF43-4AC1-AA48-76DB0D3DEEA1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07C63-D183-4BB6-8156-9C4BFA09B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06DB669-EF43-4AC1-AA48-76DB0D3DEEA1}" type="datetimeFigureOut">
              <a:rPr lang="cs-CZ" smtClean="0"/>
              <a:pPr/>
              <a:t>1.9.2012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5A07C63-D183-4BB6-8156-9C4BFA09B7F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40525015"/>
              </p:ext>
            </p:extLst>
          </p:nvPr>
        </p:nvGraphicFramePr>
        <p:xfrm>
          <a:off x="683568" y="4941168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Výtvarná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výchova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VY_32_INOVACE_17_collage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Křivonosková Kateřina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2784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/>
              <a:t>C</a:t>
            </a:r>
            <a:r>
              <a:rPr lang="cs-CZ" dirty="0" err="1" smtClean="0"/>
              <a:t>ollage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99457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</a:t>
            </a:r>
            <a:r>
              <a:rPr lang="cs-CZ" dirty="0" err="1" smtClean="0"/>
              <a:t>ollage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5194920" cy="4873752"/>
          </a:xfrm>
        </p:spPr>
        <p:txBody>
          <a:bodyPr>
            <a:normAutofit/>
          </a:bodyPr>
          <a:lstStyle/>
          <a:p>
            <a:r>
              <a:rPr lang="cs-CZ" sz="1600" dirty="0" smtClean="0"/>
              <a:t>Vlepování skutečných věcí do obrazu (barevné papíry) písek, lepenka, textil, batika</a:t>
            </a:r>
            <a:endParaRPr lang="cs-CZ" sz="1600" dirty="0"/>
          </a:p>
          <a:p>
            <a:r>
              <a:rPr lang="cs-CZ" sz="1600" dirty="0" smtClean="0"/>
              <a:t>Oblíbená technika – pro fauvismu</a:t>
            </a:r>
          </a:p>
          <a:p>
            <a:r>
              <a:rPr lang="cs-CZ" sz="1600" dirty="0" smtClean="0"/>
              <a:t>                                         </a:t>
            </a:r>
          </a:p>
          <a:p>
            <a:pPr marL="0" indent="0">
              <a:buNone/>
            </a:pPr>
            <a:r>
              <a:rPr lang="cs-CZ" sz="1600" dirty="0" smtClean="0"/>
              <a:t>Příklad obrazu: </a:t>
            </a:r>
            <a:r>
              <a:rPr lang="cs-CZ" sz="1600" dirty="0" err="1" smtClean="0"/>
              <a:t>Zulma</a:t>
            </a:r>
            <a:r>
              <a:rPr lang="cs-CZ" sz="1600" dirty="0" smtClean="0"/>
              <a:t> koláž z barevných papírků</a:t>
            </a:r>
          </a:p>
          <a:p>
            <a:pPr marL="0" indent="0">
              <a:buNone/>
            </a:pPr>
            <a:r>
              <a:rPr lang="cs-CZ" sz="1600" dirty="0"/>
              <a:t>o</a:t>
            </a:r>
            <a:r>
              <a:rPr lang="cs-CZ" sz="1600" dirty="0" smtClean="0"/>
              <a:t>d </a:t>
            </a:r>
            <a:r>
              <a:rPr lang="cs-CZ" sz="1600" dirty="0" err="1" smtClean="0"/>
              <a:t>Henri</a:t>
            </a:r>
            <a:r>
              <a:rPr lang="cs-CZ" sz="1600" dirty="0" smtClean="0"/>
              <a:t> </a:t>
            </a:r>
            <a:r>
              <a:rPr lang="cs-CZ" sz="1600" dirty="0" err="1" smtClean="0"/>
              <a:t>Matisse</a:t>
            </a:r>
            <a:r>
              <a:rPr lang="cs-CZ" sz="1600" dirty="0" smtClean="0"/>
              <a:t> 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3501008"/>
            <a:ext cx="1711409" cy="3096344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47863" y="3530150"/>
            <a:ext cx="1655501" cy="2995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4174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využívá technika </a:t>
            </a:r>
            <a:r>
              <a:rPr lang="cs-CZ" dirty="0" err="1" smtClean="0"/>
              <a:t>collage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466728" cy="604664"/>
          </a:xfrm>
        </p:spPr>
        <p:txBody>
          <a:bodyPr>
            <a:normAutofit/>
          </a:bodyPr>
          <a:lstStyle/>
          <a:p>
            <a:r>
              <a:rPr lang="cs-CZ" dirty="0" smtClean="0"/>
              <a:t>Olejomalbu</a:t>
            </a:r>
          </a:p>
          <a:p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2216968" y="2472680"/>
            <a:ext cx="4155232" cy="452264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Keramickou hlínu</a:t>
            </a:r>
          </a:p>
          <a:p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467544" y="3356992"/>
            <a:ext cx="3827040" cy="452264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Dřevořezbu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2505000" y="4200872"/>
            <a:ext cx="5667400" cy="452264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Vlepování skutečných předmětů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9" name="Ovál 8"/>
          <p:cNvSpPr/>
          <p:nvPr/>
        </p:nvSpPr>
        <p:spPr>
          <a:xfrm>
            <a:off x="1835696" y="3737248"/>
            <a:ext cx="6696744" cy="1419944"/>
          </a:xfrm>
          <a:prstGeom prst="ellips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4296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332656"/>
            <a:ext cx="8568952" cy="163121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u="sng" dirty="0" smtClean="0">
                <a:latin typeface="Arial" pitchFamily="34" charset="0"/>
                <a:cs typeface="Arial" pitchFamily="34" charset="0"/>
              </a:rPr>
              <a:t>Použité zdroje</a:t>
            </a:r>
          </a:p>
          <a:p>
            <a:endParaRPr lang="cs-CZ" u="sng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Pavel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Šamšula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, Jarmila Hirschová  .:Průvodce výtvarným uměním.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Praha,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Práce, 1994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/>
              <a:t>Česká verze </a:t>
            </a:r>
            <a:r>
              <a:rPr lang="cs-CZ" sz="1600" b="1" dirty="0"/>
              <a:t>Wikipedie</a:t>
            </a:r>
            <a:r>
              <a:rPr lang="cs-CZ" sz="1600" dirty="0"/>
              <a:t> </a:t>
            </a:r>
            <a:r>
              <a:rPr lang="cs-CZ" sz="1600" dirty="0" smtClean="0"/>
              <a:t> </a:t>
            </a:r>
            <a:r>
              <a:rPr lang="cs-CZ" sz="1600" dirty="0"/>
              <a:t>2002 </a:t>
            </a:r>
            <a:r>
              <a:rPr lang="cs-CZ" sz="1600" dirty="0" smtClean="0"/>
              <a:t>,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1600" dirty="0" smtClean="0"/>
              <a:t>Lexikon malířství a grafiky   KNIŽNÍ KLUB , 2004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10053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86</TotalTime>
  <Words>90</Words>
  <Application>Microsoft Office PowerPoint</Application>
  <PresentationFormat>Předvádění na obrazovce (4:3)</PresentationFormat>
  <Paragraphs>31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Snímek 1</vt:lpstr>
      <vt:lpstr>Collage</vt:lpstr>
      <vt:lpstr>Collage</vt:lpstr>
      <vt:lpstr>Co využívá technika collage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Kollage</dc:title>
  <dc:creator>OEM</dc:creator>
  <cp:lastModifiedBy>Vaše jméno</cp:lastModifiedBy>
  <cp:revision>9</cp:revision>
  <dcterms:created xsi:type="dcterms:W3CDTF">2011-09-03T15:52:02Z</dcterms:created>
  <dcterms:modified xsi:type="dcterms:W3CDTF">2012-09-01T20:26:34Z</dcterms:modified>
</cp:coreProperties>
</file>