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886CA3-AAE8-4D18-87D5-E83D794D604E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65F3831-0C8A-45ED-B020-210A5742C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8154273"/>
              </p:ext>
            </p:extLst>
          </p:nvPr>
        </p:nvGraphicFramePr>
        <p:xfrm>
          <a:off x="683568" y="4941168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VY_32_INOVACE_18_mucha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2784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Alfons Mucha - secese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39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Alfons </a:t>
            </a:r>
            <a:r>
              <a:rPr lang="cs-CZ" dirty="0" smtClean="0"/>
              <a:t>Mucha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2594248" cy="4343400"/>
          </a:xfrm>
        </p:spPr>
        <p:txBody>
          <a:bodyPr/>
          <a:lstStyle/>
          <a:p>
            <a:pPr marL="285750" indent="-285750">
              <a:buClr>
                <a:srgbClr val="00B0F0"/>
              </a:buClr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Clr>
                <a:srgbClr val="00B0F0"/>
              </a:buClr>
              <a:buFont typeface="Wingdings" pitchFamily="2" charset="2"/>
              <a:buChar char="v"/>
            </a:pPr>
            <a:r>
              <a:rPr lang="cs-CZ" dirty="0" smtClean="0"/>
              <a:t>Český rodák</a:t>
            </a:r>
          </a:p>
          <a:p>
            <a:pPr marL="285750" indent="-285750">
              <a:buClr>
                <a:srgbClr val="00B0F0"/>
              </a:buClr>
              <a:buFont typeface="Wingdings" pitchFamily="2" charset="2"/>
              <a:buChar char="v"/>
            </a:pPr>
            <a:r>
              <a:rPr lang="cs-CZ" dirty="0" smtClean="0"/>
              <a:t>Celý život ve Francii v Paříži</a:t>
            </a:r>
          </a:p>
          <a:p>
            <a:pPr marL="285750" indent="-285750">
              <a:buClr>
                <a:srgbClr val="00B0F0"/>
              </a:buClr>
              <a:buFont typeface="Wingdings" pitchFamily="2" charset="2"/>
              <a:buChar char="v"/>
            </a:pPr>
            <a:r>
              <a:rPr lang="cs-CZ" dirty="0" smtClean="0"/>
              <a:t>Proslulý umělec, uznávaný i za svého života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1686499"/>
            <a:ext cx="3816424" cy="4550813"/>
          </a:xfrm>
        </p:spPr>
      </p:pic>
    </p:spTree>
    <p:extLst>
      <p:ext uri="{BB962C8B-B14F-4D97-AF65-F5344CB8AC3E}">
        <p14:creationId xmlns:p14="http://schemas.microsoft.com/office/powerpoint/2010/main" xmlns="" val="323711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Typické znaky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563888" y="1752600"/>
            <a:ext cx="5199112" cy="44196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1600" dirty="0" smtClean="0"/>
              <a:t>Orientálnost, lineárnost, zdobnost, využití rostlinných, zvířecích , lidských znaků, netradiční odstíny </a:t>
            </a:r>
            <a:r>
              <a:rPr lang="cs-CZ" sz="1600" dirty="0"/>
              <a:t>b</a:t>
            </a:r>
            <a:r>
              <a:rPr lang="cs-CZ" sz="1600" dirty="0" smtClean="0"/>
              <a:t>arev – perleť</a:t>
            </a:r>
          </a:p>
          <a:p>
            <a:pPr>
              <a:spcBef>
                <a:spcPts val="600"/>
              </a:spcBef>
              <a:buFontTx/>
              <a:buChar char="-"/>
            </a:pPr>
            <a:endParaRPr lang="cs-CZ" sz="16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3200" dirty="0" smtClean="0"/>
              <a:t>   </a:t>
            </a:r>
            <a:r>
              <a:rPr lang="cs-CZ" sz="2400" dirty="0" smtClean="0"/>
              <a:t>stěžejní</a:t>
            </a: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1600" dirty="0"/>
              <a:t>p</a:t>
            </a:r>
            <a:r>
              <a:rPr lang="cs-CZ" sz="1600" dirty="0" smtClean="0"/>
              <a:t>lakát, šperkařství, nábytkářství, užité umění, architektura</a:t>
            </a:r>
          </a:p>
          <a:p>
            <a:pPr>
              <a:spcBef>
                <a:spcPts val="600"/>
              </a:spcBef>
              <a:buFontTx/>
              <a:buChar char="-"/>
            </a:pPr>
            <a:endParaRPr lang="cs-CZ" sz="1600" dirty="0"/>
          </a:p>
          <a:p>
            <a:pPr>
              <a:spcBef>
                <a:spcPts val="600"/>
              </a:spcBef>
              <a:buFontTx/>
              <a:buChar char="-"/>
            </a:pPr>
            <a:endParaRPr lang="cs-CZ" sz="1600" dirty="0" smtClean="0"/>
          </a:p>
          <a:p>
            <a:pPr>
              <a:spcBef>
                <a:spcPts val="600"/>
              </a:spcBef>
              <a:buFontTx/>
              <a:buChar char="-"/>
            </a:pPr>
            <a:endParaRPr lang="cs-CZ" sz="1600" dirty="0"/>
          </a:p>
        </p:txBody>
      </p:sp>
      <p:sp>
        <p:nvSpPr>
          <p:cNvPr id="6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2594248" cy="4772744"/>
          </a:xfrm>
        </p:spPr>
        <p:txBody>
          <a:bodyPr/>
          <a:lstStyle/>
          <a:p>
            <a:pPr>
              <a:buClr>
                <a:srgbClr val="00B0F0"/>
              </a:buClr>
            </a:pPr>
            <a:r>
              <a:rPr lang="cs-CZ" dirty="0" smtClean="0"/>
              <a:t>     SARAH BERNARD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3487" y="2265612"/>
            <a:ext cx="1352289" cy="375567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547664" y="6093296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plakát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2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Jaký český rodák se stal klíčovou osobností secese ?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11560" y="1770067"/>
            <a:ext cx="3744416" cy="4343400"/>
          </a:xfrm>
        </p:spPr>
        <p:txBody>
          <a:bodyPr/>
          <a:lstStyle/>
          <a:p>
            <a:r>
              <a:rPr lang="cs-CZ" dirty="0" smtClean="0"/>
              <a:t>**********************************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207766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Alfons Karásek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35699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Alfons Mucha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368006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Alfons Komárek</a:t>
            </a:r>
          </a:p>
          <a:p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11560" y="2775957"/>
            <a:ext cx="367240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Nesprávná</a:t>
            </a:r>
          </a:p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odpověď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916832"/>
            <a:ext cx="2999833" cy="405611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1428915" y="2021939"/>
            <a:ext cx="201208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právná </a:t>
            </a:r>
          </a:p>
          <a:p>
            <a:pPr algn="ctr"/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odpověď</a:t>
            </a:r>
            <a:endParaRPr lang="cs-CZ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864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434508"/>
            <a:ext cx="663495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stěžejní pro secesní styl olejomalba 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35644" y="3996353"/>
            <a:ext cx="4144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Poznáte secesní plakát ?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435644" y="3226912"/>
            <a:ext cx="149432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ANO</a:t>
            </a:r>
            <a:endParaRPr lang="cs-CZ" sz="4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Násobení 6"/>
          <p:cNvSpPr/>
          <p:nvPr/>
        </p:nvSpPr>
        <p:spPr>
          <a:xfrm>
            <a:off x="1725604" y="314096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67580" y="3235623"/>
            <a:ext cx="92044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</a:t>
            </a:r>
            <a:endParaRPr lang="cs-CZ" sz="4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3419872" y="3212976"/>
            <a:ext cx="1728192" cy="8546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508104" y="4143505"/>
            <a:ext cx="1728192" cy="259786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973" y="4215513"/>
            <a:ext cx="1821531" cy="252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148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7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8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82176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391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121</TotalTime>
  <Words>137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Medián</vt:lpstr>
      <vt:lpstr>Snímek 1</vt:lpstr>
      <vt:lpstr>Alfons Mucha - secese</vt:lpstr>
      <vt:lpstr>Alfons Mucha</vt:lpstr>
      <vt:lpstr>Typické znaky </vt:lpstr>
      <vt:lpstr>Jaký český rodák se stal klíčovou osobností secese ?</vt:lpstr>
      <vt:lpstr>Secese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Alfons Mucha - secese</dc:title>
  <dc:creator>OEM</dc:creator>
  <cp:lastModifiedBy>Vaše jméno</cp:lastModifiedBy>
  <cp:revision>13</cp:revision>
  <dcterms:created xsi:type="dcterms:W3CDTF">2011-09-03T09:26:46Z</dcterms:created>
  <dcterms:modified xsi:type="dcterms:W3CDTF">2012-09-01T20:34:29Z</dcterms:modified>
</cp:coreProperties>
</file>