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60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2F9DC-106D-4637-8BBA-5B7741A508D5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43C1E-3192-4BB6-87FD-A88DF5E23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2F9DC-106D-4637-8BBA-5B7741A508D5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43C1E-3192-4BB6-87FD-A88DF5E23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A2F9DC-106D-4637-8BBA-5B7741A508D5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843C1E-3192-4BB6-87FD-A88DF5E23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2F9DC-106D-4637-8BBA-5B7741A508D5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43C1E-3192-4BB6-87FD-A88DF5E23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2F9DC-106D-4637-8BBA-5B7741A508D5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43C1E-3192-4BB6-87FD-A88DF5E23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2F9DC-106D-4637-8BBA-5B7741A508D5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43C1E-3192-4BB6-87FD-A88DF5E23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2F9DC-106D-4637-8BBA-5B7741A508D5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43C1E-3192-4BB6-87FD-A88DF5E23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2F9DC-106D-4637-8BBA-5B7741A508D5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43C1E-3192-4BB6-87FD-A88DF5E23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2F9DC-106D-4637-8BBA-5B7741A508D5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43C1E-3192-4BB6-87FD-A88DF5E23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2F9DC-106D-4637-8BBA-5B7741A508D5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43C1E-3192-4BB6-87FD-A88DF5E23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44A2F9DC-106D-4637-8BBA-5B7741A508D5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7E843C1E-3192-4BB6-87FD-A88DF5E23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2F9DC-106D-4637-8BBA-5B7741A508D5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43C1E-3192-4BB6-87FD-A88DF5E237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44A2F9DC-106D-4637-8BBA-5B7741A508D5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7E843C1E-3192-4BB6-87FD-A88DF5E2379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6525319"/>
              </p:ext>
            </p:extLst>
          </p:nvPr>
        </p:nvGraphicFramePr>
        <p:xfrm>
          <a:off x="683568" y="4941168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Výtvarná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smtClean="0">
                          <a:latin typeface="Times New Roman"/>
                          <a:ea typeface="Calibri"/>
                          <a:cs typeface="Times New Roman"/>
                        </a:rPr>
                        <a:t>VY_32_INOVACE_19_kubismus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Křivonosková Kateřina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7847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Fáze Kubismu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1864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Ma</a:t>
            </a:r>
            <a:r>
              <a:rPr lang="cs-CZ" dirty="0" smtClean="0"/>
              <a:t> </a:t>
            </a:r>
            <a:r>
              <a:rPr lang="cs-CZ" dirty="0" err="1" smtClean="0"/>
              <a:t>Jolie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1910</a:t>
            </a:r>
            <a:endParaRPr lang="cs-CZ" sz="2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00200"/>
            <a:ext cx="2942058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3995936" y="2880830"/>
            <a:ext cx="38884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Postava rozložena – splývá s okolím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Okolní prostor proniká postavou jako  pohybující se člověk prochází prostorem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7944" y="2276872"/>
            <a:ext cx="40270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Analytická (rozkladná) fáze Kubismu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478296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Kytara a mandolína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44824"/>
            <a:ext cx="4608512" cy="3571875"/>
          </a:xfrm>
        </p:spPr>
      </p:pic>
      <p:sp>
        <p:nvSpPr>
          <p:cNvPr id="5" name="TextovéPole 4"/>
          <p:cNvSpPr txBox="1"/>
          <p:nvPr/>
        </p:nvSpPr>
        <p:spPr>
          <a:xfrm>
            <a:off x="5220072" y="2365137"/>
            <a:ext cx="3024337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Syntetický kubismus</a:t>
            </a:r>
          </a:p>
          <a:p>
            <a:endParaRPr lang="cs-CZ" sz="24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Syntetická – tvary se skládaly dohromady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Do obrazu se navrací barevnost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Vliv Fauvismů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1058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Kubismus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700808"/>
            <a:ext cx="2574445" cy="3960440"/>
          </a:xfr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348880"/>
            <a:ext cx="3437534" cy="266429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051720" y="886663"/>
            <a:ext cx="4894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urči obraz syntetického a analytického Kubismu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5445224"/>
            <a:ext cx="2052934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syntetický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4529" y="5768389"/>
            <a:ext cx="2059218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analytický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58855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04664"/>
            <a:ext cx="8568952" cy="163121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u="sng" dirty="0" smtClean="0">
                <a:latin typeface="Arial" pitchFamily="34" charset="0"/>
                <a:cs typeface="Arial" pitchFamily="34" charset="0"/>
              </a:rPr>
              <a:t>Použité zdroje</a:t>
            </a:r>
          </a:p>
          <a:p>
            <a:endParaRPr lang="cs-CZ" u="sng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Pavel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Šamšula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Jarmila Hirschová  .:Průvodce výtvarným uměním.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Praha,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Práce, 1994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Česká verze </a:t>
            </a:r>
            <a:r>
              <a:rPr lang="cs-CZ" sz="1600" b="1" dirty="0"/>
              <a:t>Wikipedie</a:t>
            </a:r>
            <a:r>
              <a:rPr lang="cs-CZ" sz="1600" dirty="0"/>
              <a:t> </a:t>
            </a:r>
            <a:r>
              <a:rPr lang="cs-CZ" sz="1600" dirty="0" smtClean="0"/>
              <a:t> </a:t>
            </a:r>
            <a:r>
              <a:rPr lang="cs-CZ" sz="1600" dirty="0"/>
              <a:t>2002 </a:t>
            </a:r>
            <a:r>
              <a:rPr lang="cs-CZ" sz="1600" dirty="0" smtClean="0"/>
              <a:t>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Lexikon malířství a grafiky   KNIŽNÍ KLUB , 2004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34699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TC010219417[[fn=Motiv japonského obrazu]]</Template>
  <TotalTime>105</TotalTime>
  <Words>97</Words>
  <Application>Microsoft Office PowerPoint</Application>
  <PresentationFormat>Předvádění na obrazovce (4:3)</PresentationFormat>
  <Paragraphs>28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YamatoPainting</vt:lpstr>
      <vt:lpstr>Prezentace aplikace PowerPoint</vt:lpstr>
      <vt:lpstr>Fáze Kubismu</vt:lpstr>
      <vt:lpstr>Ma Jolie 1910</vt:lpstr>
      <vt:lpstr>Kytara a mandolína</vt:lpstr>
      <vt:lpstr>Kubismus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Pablo Picasso</dc:title>
  <dc:creator>OEM</dc:creator>
  <cp:lastModifiedBy>OEM</cp:lastModifiedBy>
  <cp:revision>12</cp:revision>
  <dcterms:created xsi:type="dcterms:W3CDTF">2011-09-03T12:24:26Z</dcterms:created>
  <dcterms:modified xsi:type="dcterms:W3CDTF">2011-09-28T13:13:35Z</dcterms:modified>
</cp:coreProperties>
</file>