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2" r:id="rId7"/>
    <p:sldId id="263" r:id="rId8"/>
    <p:sldId id="265" r:id="rId9"/>
    <p:sldId id="268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8498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141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360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645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771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5390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464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3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426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681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0977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E7306-CFB8-4D93-8AED-1EBE3C909D24}" type="datetimeFigureOut">
              <a:rPr lang="cs-CZ" smtClean="0"/>
              <a:pPr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C5652-166E-49DA-8133-74316A9CF3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179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SLUCH, ROVNOVÁHA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smysly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429000"/>
            <a:ext cx="209550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825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413" y="955675"/>
            <a:ext cx="7877175" cy="494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9457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8. ročníku ZŠ</a:t>
            </a:r>
          </a:p>
          <a:p>
            <a:r>
              <a:rPr lang="cs-CZ" dirty="0" smtClean="0"/>
              <a:t>Prezentace seznamuje s jedním smyslem </a:t>
            </a:r>
            <a:r>
              <a:rPr lang="cs-CZ" dirty="0" smtClean="0"/>
              <a:t>                        z </a:t>
            </a:r>
            <a:r>
              <a:rPr lang="cs-CZ" dirty="0" smtClean="0"/>
              <a:t>celku smyslová soustava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7004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422900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800" dirty="0" smtClean="0"/>
              <a:t>Umožňuje vnímat zvuky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800" dirty="0" smtClean="0"/>
              <a:t>Orgánem sluchu </a:t>
            </a:r>
            <a:r>
              <a:rPr lang="cs-CZ" sz="1800" dirty="0" smtClean="0"/>
              <a:t>                          a </a:t>
            </a:r>
            <a:r>
              <a:rPr lang="cs-CZ" sz="1800" dirty="0" smtClean="0"/>
              <a:t>rovnováhy je ucho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800" b="1" dirty="0" smtClean="0"/>
              <a:t>STAVBA UCHA </a:t>
            </a:r>
            <a:r>
              <a:rPr lang="cs-CZ" sz="1800" dirty="0" smtClean="0"/>
              <a:t>( 3 části):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800" b="1" dirty="0" smtClean="0"/>
              <a:t>Vnější ucho</a:t>
            </a:r>
            <a:r>
              <a:rPr lang="cs-CZ" sz="1800" dirty="0" smtClean="0"/>
              <a:t>: boltec a vnější zvukovod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800" b="1" dirty="0" smtClean="0"/>
              <a:t>Střední ucho: </a:t>
            </a:r>
            <a:r>
              <a:rPr lang="cs-CZ" sz="1800" dirty="0" smtClean="0"/>
              <a:t>blanitý bubínek, 3 kůstky: kladívko, kovadlinka </a:t>
            </a:r>
            <a:r>
              <a:rPr lang="cs-CZ" sz="1800" dirty="0" smtClean="0"/>
              <a:t>                          a </a:t>
            </a:r>
            <a:r>
              <a:rPr lang="cs-CZ" sz="1800" dirty="0" smtClean="0"/>
              <a:t>třmínek. Eustachova trubice=vyrovnávání tlaku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800" b="1" dirty="0" smtClean="0"/>
              <a:t>Vnitřní ucho</a:t>
            </a:r>
            <a:r>
              <a:rPr lang="cs-CZ" sz="1800" dirty="0" smtClean="0"/>
              <a:t>: kostěný labyrint(předsíň, 3 polokruhovité kanálky </a:t>
            </a:r>
            <a:r>
              <a:rPr lang="cs-CZ" sz="1800" dirty="0" smtClean="0"/>
              <a:t>                  a </a:t>
            </a:r>
            <a:r>
              <a:rPr lang="cs-CZ" sz="1800" dirty="0" smtClean="0"/>
              <a:t>hlemýžď), v něm blanitý labyrint, vyplněné tekutinou</a:t>
            </a:r>
          </a:p>
          <a:p>
            <a:pPr marL="342900" indent="-342900">
              <a:buFont typeface="+mj-lt"/>
              <a:buAutoNum type="arabicPeriod"/>
            </a:pPr>
            <a:endParaRPr lang="cs-CZ" sz="1800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3420"/>
            <a:ext cx="5796136" cy="5692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384108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Cesta zvuku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Ušní boltec zachytí zvukové vlny. Zvuk, který prochází zvukovodem, naráží do bubínku, ten se rozechvěje a vibrace přenáší přes kladívko, kovadlinku a třmínek do hlemýždě. Tato zvuková vlna rozkmitá kapalinu blanitého hlemýždě, která podráždí sluchové buňky, která pomocí nervových vláken vedou vzruch do spánkového laloku do mozkové kůry, kde je centrum sluchu.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68852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</a:t>
            </a:r>
            <a:r>
              <a:rPr lang="cs-CZ" dirty="0" smtClean="0"/>
              <a:t>lověk vnímá frekvenci o 20-20000 Hz</a:t>
            </a:r>
          </a:p>
          <a:p>
            <a:r>
              <a:rPr lang="cs-CZ" dirty="0" smtClean="0"/>
              <a:t>Hlasitost zvuku se měří v decibelech (</a:t>
            </a:r>
            <a:r>
              <a:rPr lang="cs-CZ" dirty="0" smtClean="0"/>
              <a:t>dB)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Nad 100 </a:t>
            </a:r>
            <a:r>
              <a:rPr lang="cs-CZ" dirty="0" smtClean="0"/>
              <a:t>dB </a:t>
            </a:r>
            <a:r>
              <a:rPr lang="cs-CZ" dirty="0" smtClean="0"/>
              <a:t>škodlivé, </a:t>
            </a:r>
            <a:r>
              <a:rPr lang="it-IT" dirty="0" smtClean="0"/>
              <a:t>přibližná hranice bolestivosti: 130 dB</a:t>
            </a:r>
            <a:endParaRPr lang="cs-CZ" dirty="0" smtClean="0"/>
          </a:p>
          <a:p>
            <a:r>
              <a:rPr lang="cs-CZ" dirty="0" smtClean="0"/>
              <a:t>Nutná péče o sluch: vyvarovat se nadměrnému hluku, nejen poškození sluchu, ale i negace na psychiku </a:t>
            </a:r>
            <a:endParaRPr lang="it-IT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135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ROVNOVÁŽNÉ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Vnitřní ucho obsahuje čidla, která nám umožňují stát vzpřímeně a pohybovat se rovnovážně</a:t>
            </a:r>
          </a:p>
          <a:p>
            <a:r>
              <a:rPr lang="cs-CZ" dirty="0" smtClean="0"/>
              <a:t> Podle funkce   se dělí 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čidla pro vnímání polohy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čidla pro vnímání pohybu.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163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Rovnovážné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Čidla pro  vnímání polohy</a:t>
            </a:r>
          </a:p>
          <a:p>
            <a:r>
              <a:rPr lang="cs-CZ" dirty="0" smtClean="0"/>
              <a:t>Smyslové buňky jsou uložené </a:t>
            </a:r>
            <a:r>
              <a:rPr lang="cs-CZ" dirty="0" smtClean="0"/>
              <a:t>                     ve </a:t>
            </a:r>
            <a:r>
              <a:rPr lang="cs-CZ" dirty="0" smtClean="0"/>
              <a:t>dvou váčcích blanitého hlemýždě ve vrstvičce rosolovité hmoty spolu s krystalky vápenatých solí uvnitř předsíně labyrintu.</a:t>
            </a:r>
          </a:p>
          <a:p>
            <a:r>
              <a:rPr lang="cs-CZ" dirty="0" smtClean="0"/>
              <a:t>Při změně polohy hlavy se krystalky vychylují a dráždí smyslové buňky, které vysílají signál do mozku.</a:t>
            </a:r>
          </a:p>
          <a:p>
            <a:pPr marL="0" indent="0">
              <a:buNone/>
            </a:pPr>
            <a:r>
              <a:rPr lang="cs-CZ" b="1" u="sng" dirty="0" smtClean="0"/>
              <a:t>Čidla pro vnímání  pohybu </a:t>
            </a:r>
          </a:p>
          <a:p>
            <a:r>
              <a:rPr lang="cs-CZ" dirty="0" smtClean="0"/>
              <a:t>Smyslové buňky jsou uložené </a:t>
            </a:r>
            <a:r>
              <a:rPr lang="cs-CZ" dirty="0" smtClean="0"/>
              <a:t>                        v </a:t>
            </a:r>
            <a:r>
              <a:rPr lang="cs-CZ" dirty="0" smtClean="0"/>
              <a:t>ampulích tří polokruhových kanálků, které jsou na sebe kolmé.</a:t>
            </a:r>
          </a:p>
          <a:p>
            <a:r>
              <a:rPr lang="cs-CZ" dirty="0" smtClean="0"/>
              <a:t>Kanálky jsou vyplněné  kapalinou, která při pohybu dráždí buňky, které vysílají signál do mozku.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Detail vnitřního ucha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1988840"/>
            <a:ext cx="3384377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65123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Poruchy sluchu, onemocnění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nedoslýchavost a hluchota – mohou být vrozené nebo vyvolané nemocí, poraněním, působením nadměrného hluku atd.</a:t>
            </a:r>
          </a:p>
          <a:p>
            <a:r>
              <a:rPr lang="cs-CZ" dirty="0" smtClean="0"/>
              <a:t>Otitis media – zánět středního ucha, častý u dětí, bolestivý.</a:t>
            </a:r>
          </a:p>
          <a:p>
            <a:r>
              <a:rPr lang="cs-CZ" dirty="0" err="1" smtClean="0"/>
              <a:t>Tinnitus</a:t>
            </a:r>
            <a:r>
              <a:rPr lang="cs-CZ" dirty="0" smtClean="0"/>
              <a:t> – neustálé zvonění nebo pískání v uchu.</a:t>
            </a:r>
          </a:p>
          <a:p>
            <a:r>
              <a:rPr lang="cs-CZ" dirty="0" err="1" smtClean="0"/>
              <a:t>Vertigo</a:t>
            </a:r>
            <a:r>
              <a:rPr lang="cs-CZ" dirty="0" smtClean="0"/>
              <a:t> – porucha polokruhovitých kanálků vnitřního ucha způsobující pocit, že se okolí točí (závrať).</a:t>
            </a:r>
          </a:p>
        </p:txBody>
      </p:sp>
    </p:spTree>
    <p:extLst>
      <p:ext uri="{BB962C8B-B14F-4D97-AF65-F5344CB8AC3E}">
        <p14:creationId xmlns:p14="http://schemas.microsoft.com/office/powerpoint/2010/main" xmlns="" val="322194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Ucho: levý ušní boltec.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2012-09-02]. Dostupné z: http://cs.wikipedia.org/wiki/Soubor:Ear.jpg </a:t>
            </a:r>
          </a:p>
          <a:p>
            <a:r>
              <a:rPr lang="cs-CZ" dirty="0" smtClean="0"/>
              <a:t>Ucho: anatomie ucha.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2012-05-02]. Dostupné z: http://cs.wikipedia.org/wiki/Soubor:Anatomy_of_the_Human_Ear_cs.svg </a:t>
            </a:r>
          </a:p>
          <a:p>
            <a:r>
              <a:rPr lang="cs-CZ" dirty="0" smtClean="0"/>
              <a:t>Vnitřní ucho.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2012-05-02]. Dostupné z: http://upload.wikimedia.org/wikipedia/commons/d/d7/Bony_labyrinth.svg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92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476</Words>
  <Application>Microsoft Office PowerPoint</Application>
  <PresentationFormat>Předvádění na obrazovce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SLUCH, ROVNOVÁHA</vt:lpstr>
      <vt:lpstr>Snímek 2</vt:lpstr>
      <vt:lpstr>Anotace</vt:lpstr>
      <vt:lpstr>SLUCH</vt:lpstr>
      <vt:lpstr>Cesta zvuku</vt:lpstr>
      <vt:lpstr>Informace </vt:lpstr>
      <vt:lpstr>ROVNOVÁŽNÉ ÚSTROJÍ</vt:lpstr>
      <vt:lpstr>Rovnovážné ústrojí</vt:lpstr>
      <vt:lpstr>Poruchy sluchu, onemocnění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SLUCH, ROVNOVÁHA</dc:title>
  <dc:creator>0CGZ</dc:creator>
  <cp:lastModifiedBy>Dum</cp:lastModifiedBy>
  <cp:revision>6</cp:revision>
  <dcterms:created xsi:type="dcterms:W3CDTF">2012-09-02T05:10:12Z</dcterms:created>
  <dcterms:modified xsi:type="dcterms:W3CDTF">2012-09-02T06:29:28Z</dcterms:modified>
</cp:coreProperties>
</file>