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58" r:id="rId4"/>
    <p:sldId id="264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VY_32_INOVACE_5A04M3_Procvičování násobilky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Procvičování násobilky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036594-4A2A-4815-9D39-4571B36D3121}" type="presOf" srcId="{FBBFC3EA-9D9D-4F3A-BEA6-9C2C0E46BF20}" destId="{643EA938-EDE0-4533-ACCC-D2BD6F3A527C}" srcOrd="0" destOrd="0" presId="urn:microsoft.com/office/officeart/2005/8/layout/target3"/>
    <dgm:cxn modelId="{9A172CDC-98AC-4D1F-BB8F-5177EDDF07AA}" type="presOf" srcId="{019433A1-1324-4DE1-9E6F-32B851095F74}" destId="{A3817367-F2BC-482F-8832-FA00B51DCCF3}" srcOrd="0" destOrd="0" presId="urn:microsoft.com/office/officeart/2005/8/layout/target3"/>
    <dgm:cxn modelId="{8513180C-4DC7-469A-96C5-2F0771EDCA13}" type="presOf" srcId="{39F8B381-5807-488E-AC22-73DD4140ED4A}" destId="{71045F8C-00FA-488E-A7BD-E2E6753D979D}" srcOrd="0" destOrd="0" presId="urn:microsoft.com/office/officeart/2005/8/layout/target3"/>
    <dgm:cxn modelId="{3E0FD838-E83D-43DE-BB31-C5C8C1F11A44}" type="presOf" srcId="{019433A1-1324-4DE1-9E6F-32B851095F74}" destId="{E7297F21-D4FD-4A41-AE58-814D01A6B5E7}" srcOrd="1" destOrd="0" presId="urn:microsoft.com/office/officeart/2005/8/layout/target3"/>
    <dgm:cxn modelId="{75C31857-E33A-4054-97B1-370A083414CB}" type="presOf" srcId="{C73C7642-F245-4585-8F88-243F9FAEF6CA}" destId="{59F530CB-4999-43B3-A00D-6AB53886BD77}" srcOrd="1" destOrd="0" presId="urn:microsoft.com/office/officeart/2005/8/layout/target3"/>
    <dgm:cxn modelId="{D6F901FD-58A6-45D7-BA97-AC69AB154198}" type="presOf" srcId="{EBC41103-E2E5-4D48-9B4B-425520D3D098}" destId="{A27B6496-BF1B-4384-9217-9659064D5D6A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7218B9D-F142-409F-B2F3-5554284F73D4}" type="presOf" srcId="{445C7998-7549-48B0-BD68-D4F0167F02E5}" destId="{4D19AB04-24FA-40C2-B203-52AE3D15E171}" srcOrd="1" destOrd="0" presId="urn:microsoft.com/office/officeart/2005/8/layout/target3"/>
    <dgm:cxn modelId="{411180CA-744D-449B-99A6-73F8D3517EB8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E31CA42-6934-4406-9B29-BAF2A5FAC14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52C52E3-5318-4D06-88B5-9A7BDAFEF060}" type="presOf" srcId="{EBC41103-E2E5-4D48-9B4B-425520D3D098}" destId="{3BA01B75-849B-4716-8BCD-084A86FF328F}" srcOrd="0" destOrd="0" presId="urn:microsoft.com/office/officeart/2005/8/layout/target3"/>
    <dgm:cxn modelId="{8CEF5021-5257-4835-B31A-39EFA78E3019}" type="presOf" srcId="{FBBFC3EA-9D9D-4F3A-BEA6-9C2C0E46BF20}" destId="{832BF48F-0145-4429-9E02-8FCA946CCE9E}" srcOrd="1" destOrd="0" presId="urn:microsoft.com/office/officeart/2005/8/layout/target3"/>
    <dgm:cxn modelId="{CF0C22E6-F3B4-4A09-B43B-A18F62165D4E}" type="presParOf" srcId="{71045F8C-00FA-488E-A7BD-E2E6753D979D}" destId="{3577EC6B-C980-4F34-8C69-4365E7B8FC8C}" srcOrd="0" destOrd="0" presId="urn:microsoft.com/office/officeart/2005/8/layout/target3"/>
    <dgm:cxn modelId="{2BDE481C-135C-42E4-AADD-C01EC4ACB7B5}" type="presParOf" srcId="{71045F8C-00FA-488E-A7BD-E2E6753D979D}" destId="{6940EB87-DC1D-4BC3-9408-9AC2E1FFC039}" srcOrd="1" destOrd="0" presId="urn:microsoft.com/office/officeart/2005/8/layout/target3"/>
    <dgm:cxn modelId="{C79079A6-A13E-433E-B234-7C0147EC0014}" type="presParOf" srcId="{71045F8C-00FA-488E-A7BD-E2E6753D979D}" destId="{BC35EE03-4121-4EF9-923D-7CB6D30D358D}" srcOrd="2" destOrd="0" presId="urn:microsoft.com/office/officeart/2005/8/layout/target3"/>
    <dgm:cxn modelId="{3AD4FD52-BE11-4B2E-84D6-BAB35C4A97C0}" type="presParOf" srcId="{71045F8C-00FA-488E-A7BD-E2E6753D979D}" destId="{C95EEA27-3CBF-4645-A92D-9D8AF5C1CBFC}" srcOrd="3" destOrd="0" presId="urn:microsoft.com/office/officeart/2005/8/layout/target3"/>
    <dgm:cxn modelId="{A8DC5765-82AE-433D-989F-BC92D6DFC122}" type="presParOf" srcId="{71045F8C-00FA-488E-A7BD-E2E6753D979D}" destId="{851BB866-B6AE-4566-893F-4C635BA974FC}" srcOrd="4" destOrd="0" presId="urn:microsoft.com/office/officeart/2005/8/layout/target3"/>
    <dgm:cxn modelId="{F1CBDFEA-8B36-44F8-B9D7-05450D634CBD}" type="presParOf" srcId="{71045F8C-00FA-488E-A7BD-E2E6753D979D}" destId="{643EA938-EDE0-4533-ACCC-D2BD6F3A527C}" srcOrd="5" destOrd="0" presId="urn:microsoft.com/office/officeart/2005/8/layout/target3"/>
    <dgm:cxn modelId="{B2505E6E-4ED0-43E9-AD1E-8E8B594E07FF}" type="presParOf" srcId="{71045F8C-00FA-488E-A7BD-E2E6753D979D}" destId="{92F31B18-D66D-4CC7-89B9-378928DE877D}" srcOrd="6" destOrd="0" presId="urn:microsoft.com/office/officeart/2005/8/layout/target3"/>
    <dgm:cxn modelId="{AF562ABE-B107-40D2-9350-CA635DBFA6D3}" type="presParOf" srcId="{71045F8C-00FA-488E-A7BD-E2E6753D979D}" destId="{902074E1-B931-4618-97F1-FADBE82E9C3C}" srcOrd="7" destOrd="0" presId="urn:microsoft.com/office/officeart/2005/8/layout/target3"/>
    <dgm:cxn modelId="{4A2175B0-A88F-4B9C-8312-B76331AAE197}" type="presParOf" srcId="{71045F8C-00FA-488E-A7BD-E2E6753D979D}" destId="{A3817367-F2BC-482F-8832-FA00B51DCCF3}" srcOrd="8" destOrd="0" presId="urn:microsoft.com/office/officeart/2005/8/layout/target3"/>
    <dgm:cxn modelId="{817F0941-BFFE-46EF-AE2D-F8446EF18AB5}" type="presParOf" srcId="{71045F8C-00FA-488E-A7BD-E2E6753D979D}" destId="{2DD79E57-A63E-47D4-A1AB-6DF333476AD4}" srcOrd="9" destOrd="0" presId="urn:microsoft.com/office/officeart/2005/8/layout/target3"/>
    <dgm:cxn modelId="{8EC737CC-1ED9-4194-AB30-5F18A14360C0}" type="presParOf" srcId="{71045F8C-00FA-488E-A7BD-E2E6753D979D}" destId="{648967D3-ED80-4214-8D87-4E7012561E4A}" srcOrd="10" destOrd="0" presId="urn:microsoft.com/office/officeart/2005/8/layout/target3"/>
    <dgm:cxn modelId="{574A970D-D7F7-4FE4-BE7B-6EBB04A17FFB}" type="presParOf" srcId="{71045F8C-00FA-488E-A7BD-E2E6753D979D}" destId="{9A9B6F4F-B6FF-4F2D-B640-A8473E589523}" srcOrd="11" destOrd="0" presId="urn:microsoft.com/office/officeart/2005/8/layout/target3"/>
    <dgm:cxn modelId="{BBDE234A-6B68-4FF0-A095-8020B2AE392B}" type="presParOf" srcId="{71045F8C-00FA-488E-A7BD-E2E6753D979D}" destId="{13BD0FAF-9F2C-4708-9E63-A8E8E5252943}" srcOrd="12" destOrd="0" presId="urn:microsoft.com/office/officeart/2005/8/layout/target3"/>
    <dgm:cxn modelId="{767CCD8B-936B-41F4-9FD2-1812B9111F45}" type="presParOf" srcId="{71045F8C-00FA-488E-A7BD-E2E6753D979D}" destId="{6821E7C9-5E4B-45FA-8F82-01E6F26FAA25}" srcOrd="13" destOrd="0" presId="urn:microsoft.com/office/officeart/2005/8/layout/target3"/>
    <dgm:cxn modelId="{64F9D305-4C84-4A92-9765-139B09BD7E61}" type="presParOf" srcId="{71045F8C-00FA-488E-A7BD-E2E6753D979D}" destId="{3BA01B75-849B-4716-8BCD-084A86FF328F}" srcOrd="14" destOrd="0" presId="urn:microsoft.com/office/officeart/2005/8/layout/target3"/>
    <dgm:cxn modelId="{48AF0E3E-A7D2-4ACA-AEC0-33C57AD27D55}" type="presParOf" srcId="{71045F8C-00FA-488E-A7BD-E2E6753D979D}" destId="{4D19AB04-24FA-40C2-B203-52AE3D15E171}" srcOrd="15" destOrd="0" presId="urn:microsoft.com/office/officeart/2005/8/layout/target3"/>
    <dgm:cxn modelId="{D581995B-F400-4EAC-AD0C-C72ACAEA8C1E}" type="presParOf" srcId="{71045F8C-00FA-488E-A7BD-E2E6753D979D}" destId="{832BF48F-0145-4429-9E02-8FCA946CCE9E}" srcOrd="16" destOrd="0" presId="urn:microsoft.com/office/officeart/2005/8/layout/target3"/>
    <dgm:cxn modelId="{CB9A9EF2-7A60-4EF8-9003-B70322503496}" type="presParOf" srcId="{71045F8C-00FA-488E-A7BD-E2E6753D979D}" destId="{E7297F21-D4FD-4A41-AE58-814D01A6B5E7}" srcOrd="17" destOrd="0" presId="urn:microsoft.com/office/officeart/2005/8/layout/target3"/>
    <dgm:cxn modelId="{186C08C5-A68E-45DB-8020-F801FF5E030A}" type="presParOf" srcId="{71045F8C-00FA-488E-A7BD-E2E6753D979D}" destId="{59F530CB-4999-43B3-A00D-6AB53886BD77}" srcOrd="18" destOrd="0" presId="urn:microsoft.com/office/officeart/2005/8/layout/target3"/>
    <dgm:cxn modelId="{EA2C8631-05F5-4804-8BA0-75FB9196052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024643-E661-434F-91F4-B8316A30F227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240DAD-FFEA-4157-8CEC-07195A72B853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6</a:t>
          </a:r>
          <a:r>
            <a:rPr lang="cs-CZ" sz="2400" dirty="0" smtClean="0">
              <a:solidFill>
                <a:schemeClr val="tx1"/>
              </a:solidFill>
            </a:rPr>
            <a:t>.3</a:t>
          </a:r>
          <a:endParaRPr lang="cs-CZ" sz="2400" dirty="0">
            <a:solidFill>
              <a:schemeClr val="tx1"/>
            </a:solidFill>
          </a:endParaRPr>
        </a:p>
      </dgm:t>
    </dgm:pt>
    <dgm:pt modelId="{A8E6259D-B340-46CA-86A4-FE397B1FBF3C}" type="parTrans" cxnId="{9524D834-0FE3-4723-AFB5-09D3A825F749}">
      <dgm:prSet/>
      <dgm:spPr/>
      <dgm:t>
        <a:bodyPr/>
        <a:lstStyle/>
        <a:p>
          <a:endParaRPr lang="cs-CZ" sz="2400"/>
        </a:p>
      </dgm:t>
    </dgm:pt>
    <dgm:pt modelId="{DD6A751B-CD5B-4AF8-87EA-69AFCB0F1F3F}" type="sibTrans" cxnId="{9524D834-0FE3-4723-AFB5-09D3A825F749}">
      <dgm:prSet/>
      <dgm:spPr/>
      <dgm:t>
        <a:bodyPr/>
        <a:lstStyle/>
        <a:p>
          <a:endParaRPr lang="cs-CZ" sz="2400"/>
        </a:p>
      </dgm:t>
    </dgm:pt>
    <dgm:pt modelId="{72CE9533-91A9-4ABC-A048-ABD38681D38E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cs-CZ" sz="2400" dirty="0">
            <a:solidFill>
              <a:schemeClr val="tx1"/>
            </a:solidFill>
          </a:endParaRPr>
        </a:p>
      </dgm:t>
    </dgm:pt>
    <dgm:pt modelId="{61F1D19D-6096-4C36-9B73-684299D61C3F}" type="parTrans" cxnId="{E04A2DBD-9966-4D09-B05D-BF9F8745778D}">
      <dgm:prSet/>
      <dgm:spPr/>
      <dgm:t>
        <a:bodyPr/>
        <a:lstStyle/>
        <a:p>
          <a:endParaRPr lang="cs-CZ" sz="2400"/>
        </a:p>
      </dgm:t>
    </dgm:pt>
    <dgm:pt modelId="{E3B7BD4E-EF7C-4ED2-97FF-FC8998F99AEC}" type="sibTrans" cxnId="{E04A2DBD-9966-4D09-B05D-BF9F8745778D}">
      <dgm:prSet/>
      <dgm:spPr/>
      <dgm:t>
        <a:bodyPr/>
        <a:lstStyle/>
        <a:p>
          <a:endParaRPr lang="cs-CZ" sz="2400"/>
        </a:p>
      </dgm:t>
    </dgm:pt>
    <dgm:pt modelId="{365A4256-6019-4421-9905-38070E4C238A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:2</a:t>
          </a:r>
          <a:endParaRPr lang="cs-CZ" sz="2400" dirty="0">
            <a:solidFill>
              <a:schemeClr val="tx1"/>
            </a:solidFill>
          </a:endParaRPr>
        </a:p>
      </dgm:t>
    </dgm:pt>
    <dgm:pt modelId="{274D70E5-A13C-4EC7-8FDE-3DAE48822867}" type="parTrans" cxnId="{58A5E481-1A46-4764-A395-63CFA467B626}">
      <dgm:prSet/>
      <dgm:spPr/>
      <dgm:t>
        <a:bodyPr/>
        <a:lstStyle/>
        <a:p>
          <a:endParaRPr lang="cs-CZ" sz="2400"/>
        </a:p>
      </dgm:t>
    </dgm:pt>
    <dgm:pt modelId="{530D25C4-CA97-452E-B0AC-93D25B3F870E}" type="sibTrans" cxnId="{58A5E481-1A46-4764-A395-63CFA467B626}">
      <dgm:prSet/>
      <dgm:spPr/>
      <dgm:t>
        <a:bodyPr/>
        <a:lstStyle/>
        <a:p>
          <a:endParaRPr lang="cs-CZ" sz="2400"/>
        </a:p>
      </dgm:t>
    </dgm:pt>
    <dgm:pt modelId="{934B3AB0-799A-44AA-841A-759BCE8D1573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cs-CZ" sz="2400" dirty="0">
            <a:solidFill>
              <a:schemeClr val="tx1"/>
            </a:solidFill>
          </a:endParaRPr>
        </a:p>
      </dgm:t>
    </dgm:pt>
    <dgm:pt modelId="{EE425EE0-2D54-4196-AE59-BFE6EC4292DF}" type="parTrans" cxnId="{B3161491-4FF8-454D-AF4B-E37DED621253}">
      <dgm:prSet/>
      <dgm:spPr/>
      <dgm:t>
        <a:bodyPr/>
        <a:lstStyle/>
        <a:p>
          <a:endParaRPr lang="cs-CZ" sz="2400"/>
        </a:p>
      </dgm:t>
    </dgm:pt>
    <dgm:pt modelId="{D528F06B-7FAA-4EEB-B9A8-8D67C623DEF4}" type="sibTrans" cxnId="{B3161491-4FF8-454D-AF4B-E37DED621253}">
      <dgm:prSet/>
      <dgm:spPr/>
      <dgm:t>
        <a:bodyPr/>
        <a:lstStyle/>
        <a:p>
          <a:endParaRPr lang="cs-CZ" sz="2400"/>
        </a:p>
      </dgm:t>
    </dgm:pt>
    <dgm:pt modelId="{2F6E1AFF-84A2-46D8-A330-D25D0F189DFE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:3</a:t>
          </a:r>
          <a:endParaRPr lang="cs-CZ" sz="2400" dirty="0">
            <a:solidFill>
              <a:schemeClr val="tx1"/>
            </a:solidFill>
          </a:endParaRPr>
        </a:p>
      </dgm:t>
    </dgm:pt>
    <dgm:pt modelId="{7CE1DC40-F844-4A0B-B361-5CB1E6711C24}" type="parTrans" cxnId="{8A361EBC-F0B8-4C86-A9E5-BE4939472F87}">
      <dgm:prSet/>
      <dgm:spPr/>
      <dgm:t>
        <a:bodyPr/>
        <a:lstStyle/>
        <a:p>
          <a:endParaRPr lang="cs-CZ" sz="2400"/>
        </a:p>
      </dgm:t>
    </dgm:pt>
    <dgm:pt modelId="{1E49CAD9-8FAC-4880-8B53-0B63B5BD2A7D}" type="sibTrans" cxnId="{8A361EBC-F0B8-4C86-A9E5-BE4939472F87}">
      <dgm:prSet/>
      <dgm:spPr/>
      <dgm:t>
        <a:bodyPr/>
        <a:lstStyle/>
        <a:p>
          <a:endParaRPr lang="cs-CZ" sz="2400"/>
        </a:p>
      </dgm:t>
    </dgm:pt>
    <dgm:pt modelId="{D1091765-C5FC-4489-9003-482E6F5FF2B5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cs-CZ" sz="2400" dirty="0">
            <a:solidFill>
              <a:schemeClr val="tx1"/>
            </a:solidFill>
          </a:endParaRPr>
        </a:p>
      </dgm:t>
    </dgm:pt>
    <dgm:pt modelId="{4EE13B46-465A-44F6-89C5-41FF7A1EC8A9}" type="parTrans" cxnId="{BB809B8B-500C-4AA2-90F6-E25A35A3AB0A}">
      <dgm:prSet/>
      <dgm:spPr/>
      <dgm:t>
        <a:bodyPr/>
        <a:lstStyle/>
        <a:p>
          <a:endParaRPr lang="cs-CZ" sz="2400"/>
        </a:p>
      </dgm:t>
    </dgm:pt>
    <dgm:pt modelId="{AF32DA84-602C-464A-81F6-8D5A56C5A935}" type="sibTrans" cxnId="{BB809B8B-500C-4AA2-90F6-E25A35A3AB0A}">
      <dgm:prSet/>
      <dgm:spPr/>
      <dgm:t>
        <a:bodyPr/>
        <a:lstStyle/>
        <a:p>
          <a:endParaRPr lang="cs-CZ" sz="2400"/>
        </a:p>
      </dgm:t>
    </dgm:pt>
    <dgm:pt modelId="{C6C92766-2B3F-465F-B439-F1C722B61F37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.8</a:t>
          </a:r>
          <a:endParaRPr lang="cs-CZ" sz="2400" dirty="0">
            <a:solidFill>
              <a:schemeClr val="tx1"/>
            </a:solidFill>
          </a:endParaRPr>
        </a:p>
      </dgm:t>
    </dgm:pt>
    <dgm:pt modelId="{C2A4ECB8-A160-4ACD-899B-1FA0B8902B7C}" type="parTrans" cxnId="{00DFE00E-DD67-416B-A340-73A1D47A7B83}">
      <dgm:prSet/>
      <dgm:spPr/>
      <dgm:t>
        <a:bodyPr/>
        <a:lstStyle/>
        <a:p>
          <a:endParaRPr lang="cs-CZ" sz="2400"/>
        </a:p>
      </dgm:t>
    </dgm:pt>
    <dgm:pt modelId="{D3F93950-0A1F-4D80-90E5-E1B27C1AA576}" type="sibTrans" cxnId="{00DFE00E-DD67-416B-A340-73A1D47A7B83}">
      <dgm:prSet/>
      <dgm:spPr/>
      <dgm:t>
        <a:bodyPr/>
        <a:lstStyle/>
        <a:p>
          <a:endParaRPr lang="cs-CZ" sz="2400"/>
        </a:p>
      </dgm:t>
    </dgm:pt>
    <dgm:pt modelId="{9FE5ED36-7DE6-454F-B346-55E9440BCA8D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cs-CZ" sz="2400" dirty="0">
            <a:solidFill>
              <a:schemeClr val="tx1"/>
            </a:solidFill>
          </a:endParaRPr>
        </a:p>
      </dgm:t>
    </dgm:pt>
    <dgm:pt modelId="{D2D2509B-8FE5-4B2D-AB93-7FA46441B934}" type="parTrans" cxnId="{FC448952-3F54-450A-BD61-26821987EE7E}">
      <dgm:prSet/>
      <dgm:spPr/>
      <dgm:t>
        <a:bodyPr/>
        <a:lstStyle/>
        <a:p>
          <a:endParaRPr lang="cs-CZ" sz="2400"/>
        </a:p>
      </dgm:t>
    </dgm:pt>
    <dgm:pt modelId="{C197B7C8-C38B-4BD9-8804-637AC2F82746}" type="sibTrans" cxnId="{FC448952-3F54-450A-BD61-26821987EE7E}">
      <dgm:prSet/>
      <dgm:spPr/>
      <dgm:t>
        <a:bodyPr/>
        <a:lstStyle/>
        <a:p>
          <a:endParaRPr lang="cs-CZ" sz="2400"/>
        </a:p>
      </dgm:t>
    </dgm:pt>
    <dgm:pt modelId="{ABD4CEBA-B3F2-470C-9D30-79925C36135C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:4</a:t>
          </a:r>
          <a:endParaRPr lang="cs-CZ" sz="2400" dirty="0">
            <a:solidFill>
              <a:schemeClr val="tx1"/>
            </a:solidFill>
          </a:endParaRPr>
        </a:p>
      </dgm:t>
    </dgm:pt>
    <dgm:pt modelId="{769AE3C6-7F16-439D-89BF-744DFC18488C}" type="parTrans" cxnId="{5702A0C4-9BCF-4A20-B88C-B67D008A7F65}">
      <dgm:prSet/>
      <dgm:spPr/>
      <dgm:t>
        <a:bodyPr/>
        <a:lstStyle/>
        <a:p>
          <a:endParaRPr lang="cs-CZ" sz="2400"/>
        </a:p>
      </dgm:t>
    </dgm:pt>
    <dgm:pt modelId="{96D2BA14-79C6-4EAB-9987-CAAE4696784F}" type="sibTrans" cxnId="{5702A0C4-9BCF-4A20-B88C-B67D008A7F65}">
      <dgm:prSet/>
      <dgm:spPr/>
      <dgm:t>
        <a:bodyPr/>
        <a:lstStyle/>
        <a:p>
          <a:endParaRPr lang="cs-CZ" sz="2400"/>
        </a:p>
      </dgm:t>
    </dgm:pt>
    <dgm:pt modelId="{DE54C72F-FD8F-4648-A988-AC5E88717270}">
      <dgm:prSet phldrT="[Text]" custT="1"/>
      <dgm:spPr>
        <a:solidFill>
          <a:srgbClr val="FF000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endParaRPr lang="cs-CZ" sz="2400" dirty="0">
            <a:solidFill>
              <a:schemeClr val="tx1"/>
            </a:solidFill>
          </a:endParaRPr>
        </a:p>
      </dgm:t>
    </dgm:pt>
    <dgm:pt modelId="{75D85112-EFDA-4329-A293-EA458698E524}" type="parTrans" cxnId="{D2548506-311D-482B-B38D-45EB4C996406}">
      <dgm:prSet/>
      <dgm:spPr/>
      <dgm:t>
        <a:bodyPr/>
        <a:lstStyle/>
        <a:p>
          <a:endParaRPr lang="cs-CZ" sz="2400"/>
        </a:p>
      </dgm:t>
    </dgm:pt>
    <dgm:pt modelId="{79DF1B3F-5082-4BB7-96E6-7DC37B7C0C85}" type="sibTrans" cxnId="{D2548506-311D-482B-B38D-45EB4C996406}">
      <dgm:prSet/>
      <dgm:spPr/>
      <dgm:t>
        <a:bodyPr/>
        <a:lstStyle/>
        <a:p>
          <a:endParaRPr lang="cs-CZ" sz="2400"/>
        </a:p>
      </dgm:t>
    </dgm:pt>
    <dgm:pt modelId="{29FE3ADD-ADB8-45C1-977B-7C54ACE46B86}" type="pres">
      <dgm:prSet presAssocID="{37024643-E661-434F-91F4-B8316A30F22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7ADB6-B8F8-4F2D-853A-FB9426C0DE68}" type="pres">
      <dgm:prSet presAssocID="{11240DAD-FFEA-4157-8CEC-07195A72B853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D2A144-D652-4EA9-AB37-26650EC7D40D}" type="pres">
      <dgm:prSet presAssocID="{11240DAD-FFEA-4157-8CEC-07195A72B853}" presName="spNode" presStyleCnt="0"/>
      <dgm:spPr/>
    </dgm:pt>
    <dgm:pt modelId="{3C5D18B3-490D-4A48-9202-0EA3208E78D8}" type="pres">
      <dgm:prSet presAssocID="{DD6A751B-CD5B-4AF8-87EA-69AFCB0F1F3F}" presName="sibTrans" presStyleLbl="sibTrans1D1" presStyleIdx="0" presStyleCnt="10"/>
      <dgm:spPr/>
      <dgm:t>
        <a:bodyPr/>
        <a:lstStyle/>
        <a:p>
          <a:endParaRPr lang="cs-CZ"/>
        </a:p>
      </dgm:t>
    </dgm:pt>
    <dgm:pt modelId="{4173DFB5-B424-4E49-BF42-0CA39CC43657}" type="pres">
      <dgm:prSet presAssocID="{72CE9533-91A9-4ABC-A048-ABD38681D38E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0FFAF1-8EA7-40FC-B6EF-A402D56C4482}" type="pres">
      <dgm:prSet presAssocID="{72CE9533-91A9-4ABC-A048-ABD38681D38E}" presName="spNode" presStyleCnt="0"/>
      <dgm:spPr/>
    </dgm:pt>
    <dgm:pt modelId="{87F87D59-25E1-47F8-8DDE-207E3CEA425E}" type="pres">
      <dgm:prSet presAssocID="{E3B7BD4E-EF7C-4ED2-97FF-FC8998F99AEC}" presName="sibTrans" presStyleLbl="sibTrans1D1" presStyleIdx="1" presStyleCnt="10"/>
      <dgm:spPr/>
      <dgm:t>
        <a:bodyPr/>
        <a:lstStyle/>
        <a:p>
          <a:endParaRPr lang="cs-CZ"/>
        </a:p>
      </dgm:t>
    </dgm:pt>
    <dgm:pt modelId="{E1F30E8F-C15A-45B8-9B7E-A950936E83EC}" type="pres">
      <dgm:prSet presAssocID="{365A4256-6019-4421-9905-38070E4C238A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4892A2-E4E3-4B69-8F27-7537B7E73AC1}" type="pres">
      <dgm:prSet presAssocID="{365A4256-6019-4421-9905-38070E4C238A}" presName="spNode" presStyleCnt="0"/>
      <dgm:spPr/>
    </dgm:pt>
    <dgm:pt modelId="{5DBD9DE0-FCE9-4BD1-8AAA-FBB64610CB0C}" type="pres">
      <dgm:prSet presAssocID="{530D25C4-CA97-452E-B0AC-93D25B3F870E}" presName="sibTrans" presStyleLbl="sibTrans1D1" presStyleIdx="2" presStyleCnt="10"/>
      <dgm:spPr/>
      <dgm:t>
        <a:bodyPr/>
        <a:lstStyle/>
        <a:p>
          <a:endParaRPr lang="cs-CZ"/>
        </a:p>
      </dgm:t>
    </dgm:pt>
    <dgm:pt modelId="{538EBAC2-655D-4C1C-8CC4-B2B79097383E}" type="pres">
      <dgm:prSet presAssocID="{934B3AB0-799A-44AA-841A-759BCE8D1573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ABED6-0C86-4676-9E50-448CDB139881}" type="pres">
      <dgm:prSet presAssocID="{934B3AB0-799A-44AA-841A-759BCE8D1573}" presName="spNode" presStyleCnt="0"/>
      <dgm:spPr/>
    </dgm:pt>
    <dgm:pt modelId="{AF7E9DFE-0D2B-485B-AE44-26C5BA9C5D04}" type="pres">
      <dgm:prSet presAssocID="{D528F06B-7FAA-4EEB-B9A8-8D67C623DEF4}" presName="sibTrans" presStyleLbl="sibTrans1D1" presStyleIdx="3" presStyleCnt="10"/>
      <dgm:spPr/>
      <dgm:t>
        <a:bodyPr/>
        <a:lstStyle/>
        <a:p>
          <a:endParaRPr lang="cs-CZ"/>
        </a:p>
      </dgm:t>
    </dgm:pt>
    <dgm:pt modelId="{3634B16B-9F09-4765-9AB2-7F92DD264802}" type="pres">
      <dgm:prSet presAssocID="{2F6E1AFF-84A2-46D8-A330-D25D0F189DFE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A0A9E-8DED-485F-92CB-82F4734E2ABA}" type="pres">
      <dgm:prSet presAssocID="{2F6E1AFF-84A2-46D8-A330-D25D0F189DFE}" presName="spNode" presStyleCnt="0"/>
      <dgm:spPr/>
    </dgm:pt>
    <dgm:pt modelId="{08A6B6F5-DCA0-49DA-ABBE-7DE8D160CEBD}" type="pres">
      <dgm:prSet presAssocID="{1E49CAD9-8FAC-4880-8B53-0B63B5BD2A7D}" presName="sibTrans" presStyleLbl="sibTrans1D1" presStyleIdx="4" presStyleCnt="10"/>
      <dgm:spPr/>
      <dgm:t>
        <a:bodyPr/>
        <a:lstStyle/>
        <a:p>
          <a:endParaRPr lang="cs-CZ"/>
        </a:p>
      </dgm:t>
    </dgm:pt>
    <dgm:pt modelId="{9A3D779A-5F0E-4BE0-8A0D-5675F93F01EC}" type="pres">
      <dgm:prSet presAssocID="{D1091765-C5FC-4489-9003-482E6F5FF2B5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6AAA6-B9D4-4714-9661-DFF78F0A7810}" type="pres">
      <dgm:prSet presAssocID="{D1091765-C5FC-4489-9003-482E6F5FF2B5}" presName="spNode" presStyleCnt="0"/>
      <dgm:spPr/>
    </dgm:pt>
    <dgm:pt modelId="{C3939E2D-39BA-4ACD-A826-64A3AB49029C}" type="pres">
      <dgm:prSet presAssocID="{AF32DA84-602C-464A-81F6-8D5A56C5A935}" presName="sibTrans" presStyleLbl="sibTrans1D1" presStyleIdx="5" presStyleCnt="10"/>
      <dgm:spPr/>
      <dgm:t>
        <a:bodyPr/>
        <a:lstStyle/>
        <a:p>
          <a:endParaRPr lang="cs-CZ"/>
        </a:p>
      </dgm:t>
    </dgm:pt>
    <dgm:pt modelId="{B4E83439-46F5-491E-AC4C-A2151BBA70B2}" type="pres">
      <dgm:prSet presAssocID="{C6C92766-2B3F-465F-B439-F1C722B61F37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1538BD-3439-410D-A028-C78EFAAE4279}" type="pres">
      <dgm:prSet presAssocID="{C6C92766-2B3F-465F-B439-F1C722B61F37}" presName="spNode" presStyleCnt="0"/>
      <dgm:spPr/>
    </dgm:pt>
    <dgm:pt modelId="{7CA5EEDE-FE9F-47EF-A9FB-34352D276BC7}" type="pres">
      <dgm:prSet presAssocID="{D3F93950-0A1F-4D80-90E5-E1B27C1AA576}" presName="sibTrans" presStyleLbl="sibTrans1D1" presStyleIdx="6" presStyleCnt="10"/>
      <dgm:spPr/>
      <dgm:t>
        <a:bodyPr/>
        <a:lstStyle/>
        <a:p>
          <a:endParaRPr lang="cs-CZ"/>
        </a:p>
      </dgm:t>
    </dgm:pt>
    <dgm:pt modelId="{A3F4C968-BC77-40DF-9DD6-AF74D2089A5B}" type="pres">
      <dgm:prSet presAssocID="{9FE5ED36-7DE6-454F-B346-55E9440BCA8D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C07D2F-D5C7-4203-B132-94ADAAAF688E}" type="pres">
      <dgm:prSet presAssocID="{9FE5ED36-7DE6-454F-B346-55E9440BCA8D}" presName="spNode" presStyleCnt="0"/>
      <dgm:spPr/>
    </dgm:pt>
    <dgm:pt modelId="{3746FD39-C012-4CFE-AD7F-7AF76D7EBAC4}" type="pres">
      <dgm:prSet presAssocID="{C197B7C8-C38B-4BD9-8804-637AC2F82746}" presName="sibTrans" presStyleLbl="sibTrans1D1" presStyleIdx="7" presStyleCnt="10"/>
      <dgm:spPr/>
      <dgm:t>
        <a:bodyPr/>
        <a:lstStyle/>
        <a:p>
          <a:endParaRPr lang="cs-CZ"/>
        </a:p>
      </dgm:t>
    </dgm:pt>
    <dgm:pt modelId="{7E856417-39F8-433C-91A1-4B11EA32415C}" type="pres">
      <dgm:prSet presAssocID="{ABD4CEBA-B3F2-470C-9D30-79925C36135C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A266C-5503-4692-A107-B30120633BFB}" type="pres">
      <dgm:prSet presAssocID="{ABD4CEBA-B3F2-470C-9D30-79925C36135C}" presName="spNode" presStyleCnt="0"/>
      <dgm:spPr/>
    </dgm:pt>
    <dgm:pt modelId="{165F359A-513F-44B3-AEC7-E72F64CE75D9}" type="pres">
      <dgm:prSet presAssocID="{96D2BA14-79C6-4EAB-9987-CAAE4696784F}" presName="sibTrans" presStyleLbl="sibTrans1D1" presStyleIdx="8" presStyleCnt="10"/>
      <dgm:spPr/>
      <dgm:t>
        <a:bodyPr/>
        <a:lstStyle/>
        <a:p>
          <a:endParaRPr lang="cs-CZ"/>
        </a:p>
      </dgm:t>
    </dgm:pt>
    <dgm:pt modelId="{6872D232-8EA5-4B34-A5DA-84F3D3353B64}" type="pres">
      <dgm:prSet presAssocID="{DE54C72F-FD8F-4648-A988-AC5E88717270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4AE92-E849-4FE1-99A3-0FC7B27C7153}" type="pres">
      <dgm:prSet presAssocID="{DE54C72F-FD8F-4648-A988-AC5E88717270}" presName="spNode" presStyleCnt="0"/>
      <dgm:spPr/>
    </dgm:pt>
    <dgm:pt modelId="{E9F1E427-E269-466D-8420-FF6932DB2325}" type="pres">
      <dgm:prSet presAssocID="{79DF1B3F-5082-4BB7-96E6-7DC37B7C0C85}" presName="sibTrans" presStyleLbl="sibTrans1D1" presStyleIdx="9" presStyleCnt="10"/>
      <dgm:spPr/>
      <dgm:t>
        <a:bodyPr/>
        <a:lstStyle/>
        <a:p>
          <a:endParaRPr lang="cs-CZ"/>
        </a:p>
      </dgm:t>
    </dgm:pt>
  </dgm:ptLst>
  <dgm:cxnLst>
    <dgm:cxn modelId="{BB809B8B-500C-4AA2-90F6-E25A35A3AB0A}" srcId="{37024643-E661-434F-91F4-B8316A30F227}" destId="{D1091765-C5FC-4489-9003-482E6F5FF2B5}" srcOrd="5" destOrd="0" parTransId="{4EE13B46-465A-44F6-89C5-41FF7A1EC8A9}" sibTransId="{AF32DA84-602C-464A-81F6-8D5A56C5A935}"/>
    <dgm:cxn modelId="{84ADC529-F300-42D4-8F41-46D4EB39223C}" type="presOf" srcId="{ABD4CEBA-B3F2-470C-9D30-79925C36135C}" destId="{7E856417-39F8-433C-91A1-4B11EA32415C}" srcOrd="0" destOrd="0" presId="urn:microsoft.com/office/officeart/2005/8/layout/cycle5"/>
    <dgm:cxn modelId="{E04A2DBD-9966-4D09-B05D-BF9F8745778D}" srcId="{37024643-E661-434F-91F4-B8316A30F227}" destId="{72CE9533-91A9-4ABC-A048-ABD38681D38E}" srcOrd="1" destOrd="0" parTransId="{61F1D19D-6096-4C36-9B73-684299D61C3F}" sibTransId="{E3B7BD4E-EF7C-4ED2-97FF-FC8998F99AEC}"/>
    <dgm:cxn modelId="{9F5579EA-0D42-48E4-B855-62387A38392F}" type="presOf" srcId="{AF32DA84-602C-464A-81F6-8D5A56C5A935}" destId="{C3939E2D-39BA-4ACD-A826-64A3AB49029C}" srcOrd="0" destOrd="0" presId="urn:microsoft.com/office/officeart/2005/8/layout/cycle5"/>
    <dgm:cxn modelId="{C53E082F-1C63-448A-8C2B-9084A58392F5}" type="presOf" srcId="{2F6E1AFF-84A2-46D8-A330-D25D0F189DFE}" destId="{3634B16B-9F09-4765-9AB2-7F92DD264802}" srcOrd="0" destOrd="0" presId="urn:microsoft.com/office/officeart/2005/8/layout/cycle5"/>
    <dgm:cxn modelId="{52C264ED-8D72-4BDF-AD8B-E22580C430DE}" type="presOf" srcId="{C197B7C8-C38B-4BD9-8804-637AC2F82746}" destId="{3746FD39-C012-4CFE-AD7F-7AF76D7EBAC4}" srcOrd="0" destOrd="0" presId="urn:microsoft.com/office/officeart/2005/8/layout/cycle5"/>
    <dgm:cxn modelId="{9A4E7818-6E55-4B82-94E5-9130F08356BF}" type="presOf" srcId="{1E49CAD9-8FAC-4880-8B53-0B63B5BD2A7D}" destId="{08A6B6F5-DCA0-49DA-ABBE-7DE8D160CEBD}" srcOrd="0" destOrd="0" presId="urn:microsoft.com/office/officeart/2005/8/layout/cycle5"/>
    <dgm:cxn modelId="{F753B630-09C6-40B5-B7BC-0ABFCE949047}" type="presOf" srcId="{DD6A751B-CD5B-4AF8-87EA-69AFCB0F1F3F}" destId="{3C5D18B3-490D-4A48-9202-0EA3208E78D8}" srcOrd="0" destOrd="0" presId="urn:microsoft.com/office/officeart/2005/8/layout/cycle5"/>
    <dgm:cxn modelId="{1F1DF793-D793-4245-A576-F55ED2819A59}" type="presOf" srcId="{934B3AB0-799A-44AA-841A-759BCE8D1573}" destId="{538EBAC2-655D-4C1C-8CC4-B2B79097383E}" srcOrd="0" destOrd="0" presId="urn:microsoft.com/office/officeart/2005/8/layout/cycle5"/>
    <dgm:cxn modelId="{00DFE00E-DD67-416B-A340-73A1D47A7B83}" srcId="{37024643-E661-434F-91F4-B8316A30F227}" destId="{C6C92766-2B3F-465F-B439-F1C722B61F37}" srcOrd="6" destOrd="0" parTransId="{C2A4ECB8-A160-4ACD-899B-1FA0B8902B7C}" sibTransId="{D3F93950-0A1F-4D80-90E5-E1B27C1AA576}"/>
    <dgm:cxn modelId="{B3161491-4FF8-454D-AF4B-E37DED621253}" srcId="{37024643-E661-434F-91F4-B8316A30F227}" destId="{934B3AB0-799A-44AA-841A-759BCE8D1573}" srcOrd="3" destOrd="0" parTransId="{EE425EE0-2D54-4196-AE59-BFE6EC4292DF}" sibTransId="{D528F06B-7FAA-4EEB-B9A8-8D67C623DEF4}"/>
    <dgm:cxn modelId="{72D8299E-B45A-4824-A7AF-BE8182718AAE}" type="presOf" srcId="{D3F93950-0A1F-4D80-90E5-E1B27C1AA576}" destId="{7CA5EEDE-FE9F-47EF-A9FB-34352D276BC7}" srcOrd="0" destOrd="0" presId="urn:microsoft.com/office/officeart/2005/8/layout/cycle5"/>
    <dgm:cxn modelId="{A1715453-46D7-4DCF-ABDC-7CFECE136572}" type="presOf" srcId="{E3B7BD4E-EF7C-4ED2-97FF-FC8998F99AEC}" destId="{87F87D59-25E1-47F8-8DDE-207E3CEA425E}" srcOrd="0" destOrd="0" presId="urn:microsoft.com/office/officeart/2005/8/layout/cycle5"/>
    <dgm:cxn modelId="{C019379A-9FC8-4770-9465-1F9608BB72E3}" type="presOf" srcId="{11240DAD-FFEA-4157-8CEC-07195A72B853}" destId="{BD77ADB6-B8F8-4F2D-853A-FB9426C0DE68}" srcOrd="0" destOrd="0" presId="urn:microsoft.com/office/officeart/2005/8/layout/cycle5"/>
    <dgm:cxn modelId="{C87C8821-D005-4498-824B-50742C39FCF5}" type="presOf" srcId="{DE54C72F-FD8F-4648-A988-AC5E88717270}" destId="{6872D232-8EA5-4B34-A5DA-84F3D3353B64}" srcOrd="0" destOrd="0" presId="urn:microsoft.com/office/officeart/2005/8/layout/cycle5"/>
    <dgm:cxn modelId="{7CAB39F4-01DD-4C16-8689-919D2635349A}" type="presOf" srcId="{96D2BA14-79C6-4EAB-9987-CAAE4696784F}" destId="{165F359A-513F-44B3-AEC7-E72F64CE75D9}" srcOrd="0" destOrd="0" presId="urn:microsoft.com/office/officeart/2005/8/layout/cycle5"/>
    <dgm:cxn modelId="{A73623BB-109B-4660-93EF-990123A3D97D}" type="presOf" srcId="{72CE9533-91A9-4ABC-A048-ABD38681D38E}" destId="{4173DFB5-B424-4E49-BF42-0CA39CC43657}" srcOrd="0" destOrd="0" presId="urn:microsoft.com/office/officeart/2005/8/layout/cycle5"/>
    <dgm:cxn modelId="{7AC56EDB-D718-44CF-B578-7BBBFED59FF2}" type="presOf" srcId="{9FE5ED36-7DE6-454F-B346-55E9440BCA8D}" destId="{A3F4C968-BC77-40DF-9DD6-AF74D2089A5B}" srcOrd="0" destOrd="0" presId="urn:microsoft.com/office/officeart/2005/8/layout/cycle5"/>
    <dgm:cxn modelId="{36E8F4D8-621F-4762-BFD9-73432ED368AE}" type="presOf" srcId="{530D25C4-CA97-452E-B0AC-93D25B3F870E}" destId="{5DBD9DE0-FCE9-4BD1-8AAA-FBB64610CB0C}" srcOrd="0" destOrd="0" presId="urn:microsoft.com/office/officeart/2005/8/layout/cycle5"/>
    <dgm:cxn modelId="{D2548506-311D-482B-B38D-45EB4C996406}" srcId="{37024643-E661-434F-91F4-B8316A30F227}" destId="{DE54C72F-FD8F-4648-A988-AC5E88717270}" srcOrd="9" destOrd="0" parTransId="{75D85112-EFDA-4329-A293-EA458698E524}" sibTransId="{79DF1B3F-5082-4BB7-96E6-7DC37B7C0C85}"/>
    <dgm:cxn modelId="{EEF7BDF2-70CE-43B1-BC5C-7E9CB41E470F}" type="presOf" srcId="{C6C92766-2B3F-465F-B439-F1C722B61F37}" destId="{B4E83439-46F5-491E-AC4C-A2151BBA70B2}" srcOrd="0" destOrd="0" presId="urn:microsoft.com/office/officeart/2005/8/layout/cycle5"/>
    <dgm:cxn modelId="{55C15A75-CC25-4FC3-8082-0B0ADB46E485}" type="presOf" srcId="{365A4256-6019-4421-9905-38070E4C238A}" destId="{E1F30E8F-C15A-45B8-9B7E-A950936E83EC}" srcOrd="0" destOrd="0" presId="urn:microsoft.com/office/officeart/2005/8/layout/cycle5"/>
    <dgm:cxn modelId="{58A5E481-1A46-4764-A395-63CFA467B626}" srcId="{37024643-E661-434F-91F4-B8316A30F227}" destId="{365A4256-6019-4421-9905-38070E4C238A}" srcOrd="2" destOrd="0" parTransId="{274D70E5-A13C-4EC7-8FDE-3DAE48822867}" sibTransId="{530D25C4-CA97-452E-B0AC-93D25B3F870E}"/>
    <dgm:cxn modelId="{F46A2454-0AC7-42B8-AEA1-FE16CEEDF2E8}" type="presOf" srcId="{D528F06B-7FAA-4EEB-B9A8-8D67C623DEF4}" destId="{AF7E9DFE-0D2B-485B-AE44-26C5BA9C5D04}" srcOrd="0" destOrd="0" presId="urn:microsoft.com/office/officeart/2005/8/layout/cycle5"/>
    <dgm:cxn modelId="{9524D834-0FE3-4723-AFB5-09D3A825F749}" srcId="{37024643-E661-434F-91F4-B8316A30F227}" destId="{11240DAD-FFEA-4157-8CEC-07195A72B853}" srcOrd="0" destOrd="0" parTransId="{A8E6259D-B340-46CA-86A4-FE397B1FBF3C}" sibTransId="{DD6A751B-CD5B-4AF8-87EA-69AFCB0F1F3F}"/>
    <dgm:cxn modelId="{5702A0C4-9BCF-4A20-B88C-B67D008A7F65}" srcId="{37024643-E661-434F-91F4-B8316A30F227}" destId="{ABD4CEBA-B3F2-470C-9D30-79925C36135C}" srcOrd="8" destOrd="0" parTransId="{769AE3C6-7F16-439D-89BF-744DFC18488C}" sibTransId="{96D2BA14-79C6-4EAB-9987-CAAE4696784F}"/>
    <dgm:cxn modelId="{8A361EBC-F0B8-4C86-A9E5-BE4939472F87}" srcId="{37024643-E661-434F-91F4-B8316A30F227}" destId="{2F6E1AFF-84A2-46D8-A330-D25D0F189DFE}" srcOrd="4" destOrd="0" parTransId="{7CE1DC40-F844-4A0B-B361-5CB1E6711C24}" sibTransId="{1E49CAD9-8FAC-4880-8B53-0B63B5BD2A7D}"/>
    <dgm:cxn modelId="{47D90385-4E9B-40EF-B1E9-987CD2F7F133}" type="presOf" srcId="{79DF1B3F-5082-4BB7-96E6-7DC37B7C0C85}" destId="{E9F1E427-E269-466D-8420-FF6932DB2325}" srcOrd="0" destOrd="0" presId="urn:microsoft.com/office/officeart/2005/8/layout/cycle5"/>
    <dgm:cxn modelId="{FC448952-3F54-450A-BD61-26821987EE7E}" srcId="{37024643-E661-434F-91F4-B8316A30F227}" destId="{9FE5ED36-7DE6-454F-B346-55E9440BCA8D}" srcOrd="7" destOrd="0" parTransId="{D2D2509B-8FE5-4B2D-AB93-7FA46441B934}" sibTransId="{C197B7C8-C38B-4BD9-8804-637AC2F82746}"/>
    <dgm:cxn modelId="{47E77869-F072-43E4-B6BF-E00F10F82B3D}" type="presOf" srcId="{37024643-E661-434F-91F4-B8316A30F227}" destId="{29FE3ADD-ADB8-45C1-977B-7C54ACE46B86}" srcOrd="0" destOrd="0" presId="urn:microsoft.com/office/officeart/2005/8/layout/cycle5"/>
    <dgm:cxn modelId="{1AE98C04-08C7-4D73-9E92-308E3B225C3D}" type="presOf" srcId="{D1091765-C5FC-4489-9003-482E6F5FF2B5}" destId="{9A3D779A-5F0E-4BE0-8A0D-5675F93F01EC}" srcOrd="0" destOrd="0" presId="urn:microsoft.com/office/officeart/2005/8/layout/cycle5"/>
    <dgm:cxn modelId="{1832E051-A4A1-4F77-BFC4-1CF9575402C0}" type="presParOf" srcId="{29FE3ADD-ADB8-45C1-977B-7C54ACE46B86}" destId="{BD77ADB6-B8F8-4F2D-853A-FB9426C0DE68}" srcOrd="0" destOrd="0" presId="urn:microsoft.com/office/officeart/2005/8/layout/cycle5"/>
    <dgm:cxn modelId="{26CED49F-8E04-4CE8-B6AB-B6EBF3CDEEC4}" type="presParOf" srcId="{29FE3ADD-ADB8-45C1-977B-7C54ACE46B86}" destId="{BFD2A144-D652-4EA9-AB37-26650EC7D40D}" srcOrd="1" destOrd="0" presId="urn:microsoft.com/office/officeart/2005/8/layout/cycle5"/>
    <dgm:cxn modelId="{23F732DF-1ECE-45D6-8A26-23F81C1EF010}" type="presParOf" srcId="{29FE3ADD-ADB8-45C1-977B-7C54ACE46B86}" destId="{3C5D18B3-490D-4A48-9202-0EA3208E78D8}" srcOrd="2" destOrd="0" presId="urn:microsoft.com/office/officeart/2005/8/layout/cycle5"/>
    <dgm:cxn modelId="{3B1C219C-FC3E-471E-807F-CFD11B9435F5}" type="presParOf" srcId="{29FE3ADD-ADB8-45C1-977B-7C54ACE46B86}" destId="{4173DFB5-B424-4E49-BF42-0CA39CC43657}" srcOrd="3" destOrd="0" presId="urn:microsoft.com/office/officeart/2005/8/layout/cycle5"/>
    <dgm:cxn modelId="{A21D033F-92D1-48D5-983C-226AE6A8892E}" type="presParOf" srcId="{29FE3ADD-ADB8-45C1-977B-7C54ACE46B86}" destId="{600FFAF1-8EA7-40FC-B6EF-A402D56C4482}" srcOrd="4" destOrd="0" presId="urn:microsoft.com/office/officeart/2005/8/layout/cycle5"/>
    <dgm:cxn modelId="{DB8CB5FC-037B-4F3D-A22D-01C901D1AB68}" type="presParOf" srcId="{29FE3ADD-ADB8-45C1-977B-7C54ACE46B86}" destId="{87F87D59-25E1-47F8-8DDE-207E3CEA425E}" srcOrd="5" destOrd="0" presId="urn:microsoft.com/office/officeart/2005/8/layout/cycle5"/>
    <dgm:cxn modelId="{C40E7BEC-B35B-4B03-B968-867FC541D4C0}" type="presParOf" srcId="{29FE3ADD-ADB8-45C1-977B-7C54ACE46B86}" destId="{E1F30E8F-C15A-45B8-9B7E-A950936E83EC}" srcOrd="6" destOrd="0" presId="urn:microsoft.com/office/officeart/2005/8/layout/cycle5"/>
    <dgm:cxn modelId="{41727F1C-19CF-49CA-BA1F-B54A60823012}" type="presParOf" srcId="{29FE3ADD-ADB8-45C1-977B-7C54ACE46B86}" destId="{AC4892A2-E4E3-4B69-8F27-7537B7E73AC1}" srcOrd="7" destOrd="0" presId="urn:microsoft.com/office/officeart/2005/8/layout/cycle5"/>
    <dgm:cxn modelId="{91F663EC-FACB-4366-AD31-76BC674B0005}" type="presParOf" srcId="{29FE3ADD-ADB8-45C1-977B-7C54ACE46B86}" destId="{5DBD9DE0-FCE9-4BD1-8AAA-FBB64610CB0C}" srcOrd="8" destOrd="0" presId="urn:microsoft.com/office/officeart/2005/8/layout/cycle5"/>
    <dgm:cxn modelId="{1DD8FD91-43A2-4FA3-A8CC-8C5601AFAB69}" type="presParOf" srcId="{29FE3ADD-ADB8-45C1-977B-7C54ACE46B86}" destId="{538EBAC2-655D-4C1C-8CC4-B2B79097383E}" srcOrd="9" destOrd="0" presId="urn:microsoft.com/office/officeart/2005/8/layout/cycle5"/>
    <dgm:cxn modelId="{D2D84078-44C1-407C-A982-7A30F4DC871D}" type="presParOf" srcId="{29FE3ADD-ADB8-45C1-977B-7C54ACE46B86}" destId="{282ABED6-0C86-4676-9E50-448CDB139881}" srcOrd="10" destOrd="0" presId="urn:microsoft.com/office/officeart/2005/8/layout/cycle5"/>
    <dgm:cxn modelId="{6D892FC6-E305-4B69-862E-20665008D863}" type="presParOf" srcId="{29FE3ADD-ADB8-45C1-977B-7C54ACE46B86}" destId="{AF7E9DFE-0D2B-485B-AE44-26C5BA9C5D04}" srcOrd="11" destOrd="0" presId="urn:microsoft.com/office/officeart/2005/8/layout/cycle5"/>
    <dgm:cxn modelId="{B249FF8A-10DB-408F-B0EB-A5F45F8F4F37}" type="presParOf" srcId="{29FE3ADD-ADB8-45C1-977B-7C54ACE46B86}" destId="{3634B16B-9F09-4765-9AB2-7F92DD264802}" srcOrd="12" destOrd="0" presId="urn:microsoft.com/office/officeart/2005/8/layout/cycle5"/>
    <dgm:cxn modelId="{AE914991-E09B-486C-8EA0-1DC21107AC78}" type="presParOf" srcId="{29FE3ADD-ADB8-45C1-977B-7C54ACE46B86}" destId="{5FEA0A9E-8DED-485F-92CB-82F4734E2ABA}" srcOrd="13" destOrd="0" presId="urn:microsoft.com/office/officeart/2005/8/layout/cycle5"/>
    <dgm:cxn modelId="{DAE6EEA7-9752-4F50-9ADB-68DB55D26751}" type="presParOf" srcId="{29FE3ADD-ADB8-45C1-977B-7C54ACE46B86}" destId="{08A6B6F5-DCA0-49DA-ABBE-7DE8D160CEBD}" srcOrd="14" destOrd="0" presId="urn:microsoft.com/office/officeart/2005/8/layout/cycle5"/>
    <dgm:cxn modelId="{B5D0F450-EAB6-4A5A-A1D3-BCA5C71CD4BE}" type="presParOf" srcId="{29FE3ADD-ADB8-45C1-977B-7C54ACE46B86}" destId="{9A3D779A-5F0E-4BE0-8A0D-5675F93F01EC}" srcOrd="15" destOrd="0" presId="urn:microsoft.com/office/officeart/2005/8/layout/cycle5"/>
    <dgm:cxn modelId="{8C001A08-375E-47A1-A9BE-35E0B889C97E}" type="presParOf" srcId="{29FE3ADD-ADB8-45C1-977B-7C54ACE46B86}" destId="{3A26AAA6-B9D4-4714-9661-DFF78F0A7810}" srcOrd="16" destOrd="0" presId="urn:microsoft.com/office/officeart/2005/8/layout/cycle5"/>
    <dgm:cxn modelId="{834BD528-4972-447A-8749-3706AAD635EE}" type="presParOf" srcId="{29FE3ADD-ADB8-45C1-977B-7C54ACE46B86}" destId="{C3939E2D-39BA-4ACD-A826-64A3AB49029C}" srcOrd="17" destOrd="0" presId="urn:microsoft.com/office/officeart/2005/8/layout/cycle5"/>
    <dgm:cxn modelId="{EB577BFC-EEBE-41D0-9923-F4411EE0E844}" type="presParOf" srcId="{29FE3ADD-ADB8-45C1-977B-7C54ACE46B86}" destId="{B4E83439-46F5-491E-AC4C-A2151BBA70B2}" srcOrd="18" destOrd="0" presId="urn:microsoft.com/office/officeart/2005/8/layout/cycle5"/>
    <dgm:cxn modelId="{3F86F255-8492-426D-B6F6-B710048840C9}" type="presParOf" srcId="{29FE3ADD-ADB8-45C1-977B-7C54ACE46B86}" destId="{991538BD-3439-410D-A028-C78EFAAE4279}" srcOrd="19" destOrd="0" presId="urn:microsoft.com/office/officeart/2005/8/layout/cycle5"/>
    <dgm:cxn modelId="{C5D84EBF-E655-4DAE-92AF-9F0A8E7BE7F1}" type="presParOf" srcId="{29FE3ADD-ADB8-45C1-977B-7C54ACE46B86}" destId="{7CA5EEDE-FE9F-47EF-A9FB-34352D276BC7}" srcOrd="20" destOrd="0" presId="urn:microsoft.com/office/officeart/2005/8/layout/cycle5"/>
    <dgm:cxn modelId="{FD424BC2-CDF3-4892-AD24-10A85BAEFEC7}" type="presParOf" srcId="{29FE3ADD-ADB8-45C1-977B-7C54ACE46B86}" destId="{A3F4C968-BC77-40DF-9DD6-AF74D2089A5B}" srcOrd="21" destOrd="0" presId="urn:microsoft.com/office/officeart/2005/8/layout/cycle5"/>
    <dgm:cxn modelId="{14BF71C1-85FF-4A6B-9218-2653E45D0956}" type="presParOf" srcId="{29FE3ADD-ADB8-45C1-977B-7C54ACE46B86}" destId="{BBC07D2F-D5C7-4203-B132-94ADAAAF688E}" srcOrd="22" destOrd="0" presId="urn:microsoft.com/office/officeart/2005/8/layout/cycle5"/>
    <dgm:cxn modelId="{05CAABCF-7AC7-4A22-9CA6-D85C7E4B5146}" type="presParOf" srcId="{29FE3ADD-ADB8-45C1-977B-7C54ACE46B86}" destId="{3746FD39-C012-4CFE-AD7F-7AF76D7EBAC4}" srcOrd="23" destOrd="0" presId="urn:microsoft.com/office/officeart/2005/8/layout/cycle5"/>
    <dgm:cxn modelId="{DBAEF0C1-E81A-4430-9E84-5ED4F4B09813}" type="presParOf" srcId="{29FE3ADD-ADB8-45C1-977B-7C54ACE46B86}" destId="{7E856417-39F8-433C-91A1-4B11EA32415C}" srcOrd="24" destOrd="0" presId="urn:microsoft.com/office/officeart/2005/8/layout/cycle5"/>
    <dgm:cxn modelId="{3F2B935C-1804-44CB-9058-8075275EC2B4}" type="presParOf" srcId="{29FE3ADD-ADB8-45C1-977B-7C54ACE46B86}" destId="{FF1A266C-5503-4692-A107-B30120633BFB}" srcOrd="25" destOrd="0" presId="urn:microsoft.com/office/officeart/2005/8/layout/cycle5"/>
    <dgm:cxn modelId="{D866C35B-FE7B-402D-A2DA-A5A51AD17259}" type="presParOf" srcId="{29FE3ADD-ADB8-45C1-977B-7C54ACE46B86}" destId="{165F359A-513F-44B3-AEC7-E72F64CE75D9}" srcOrd="26" destOrd="0" presId="urn:microsoft.com/office/officeart/2005/8/layout/cycle5"/>
    <dgm:cxn modelId="{C45C9D63-C0A2-4DB7-9871-7ED2A28EA161}" type="presParOf" srcId="{29FE3ADD-ADB8-45C1-977B-7C54ACE46B86}" destId="{6872D232-8EA5-4B34-A5DA-84F3D3353B64}" srcOrd="27" destOrd="0" presId="urn:microsoft.com/office/officeart/2005/8/layout/cycle5"/>
    <dgm:cxn modelId="{D4C8F338-CA4F-433F-AD63-19053F146236}" type="presParOf" srcId="{29FE3ADD-ADB8-45C1-977B-7C54ACE46B86}" destId="{4004AE92-E849-4FE1-99A3-0FC7B27C7153}" srcOrd="28" destOrd="0" presId="urn:microsoft.com/office/officeart/2005/8/layout/cycle5"/>
    <dgm:cxn modelId="{50044B1B-1AE7-4868-B904-F5A14C7969A2}" type="presParOf" srcId="{29FE3ADD-ADB8-45C1-977B-7C54ACE46B86}" destId="{E9F1E427-E269-466D-8420-FF6932DB2325}" srcOrd="29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024643-E661-434F-91F4-B8316A30F227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1240DAD-FFEA-4157-8CEC-07195A72B853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rgbClr val="FF0000"/>
              </a:solidFill>
            </a:rPr>
            <a:t>6</a:t>
          </a:r>
          <a:r>
            <a:rPr lang="cs-CZ" sz="2400" dirty="0" smtClean="0">
              <a:solidFill>
                <a:schemeClr val="tx1"/>
              </a:solidFill>
            </a:rPr>
            <a:t>.3</a:t>
          </a:r>
          <a:endParaRPr lang="cs-CZ" sz="2400" dirty="0">
            <a:solidFill>
              <a:schemeClr val="tx1"/>
            </a:solidFill>
          </a:endParaRPr>
        </a:p>
      </dgm:t>
    </dgm:pt>
    <dgm:pt modelId="{A8E6259D-B340-46CA-86A4-FE397B1FBF3C}" type="parTrans" cxnId="{9524D834-0FE3-4723-AFB5-09D3A825F749}">
      <dgm:prSet/>
      <dgm:spPr/>
      <dgm:t>
        <a:bodyPr/>
        <a:lstStyle/>
        <a:p>
          <a:endParaRPr lang="cs-CZ" sz="2400"/>
        </a:p>
      </dgm:t>
    </dgm:pt>
    <dgm:pt modelId="{DD6A751B-CD5B-4AF8-87EA-69AFCB0F1F3F}" type="sibTrans" cxnId="{9524D834-0FE3-4723-AFB5-09D3A825F749}">
      <dgm:prSet/>
      <dgm:spPr/>
      <dgm:t>
        <a:bodyPr/>
        <a:lstStyle/>
        <a:p>
          <a:endParaRPr lang="cs-CZ" sz="2400"/>
        </a:p>
      </dgm:t>
    </dgm:pt>
    <dgm:pt modelId="{72CE9533-91A9-4ABC-A048-ABD38681D38E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18</a:t>
          </a:r>
          <a:endParaRPr lang="cs-CZ" sz="2400" dirty="0">
            <a:solidFill>
              <a:schemeClr val="tx1"/>
            </a:solidFill>
          </a:endParaRPr>
        </a:p>
      </dgm:t>
    </dgm:pt>
    <dgm:pt modelId="{61F1D19D-6096-4C36-9B73-684299D61C3F}" type="parTrans" cxnId="{E04A2DBD-9966-4D09-B05D-BF9F8745778D}">
      <dgm:prSet/>
      <dgm:spPr/>
      <dgm:t>
        <a:bodyPr/>
        <a:lstStyle/>
        <a:p>
          <a:endParaRPr lang="cs-CZ" sz="2400"/>
        </a:p>
      </dgm:t>
    </dgm:pt>
    <dgm:pt modelId="{E3B7BD4E-EF7C-4ED2-97FF-FC8998F99AEC}" type="sibTrans" cxnId="{E04A2DBD-9966-4D09-B05D-BF9F8745778D}">
      <dgm:prSet/>
      <dgm:spPr/>
      <dgm:t>
        <a:bodyPr/>
        <a:lstStyle/>
        <a:p>
          <a:endParaRPr lang="cs-CZ" sz="2400"/>
        </a:p>
      </dgm:t>
    </dgm:pt>
    <dgm:pt modelId="{365A4256-6019-4421-9905-38070E4C238A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:2</a:t>
          </a:r>
          <a:endParaRPr lang="cs-CZ" sz="2400" dirty="0">
            <a:solidFill>
              <a:schemeClr val="tx1"/>
            </a:solidFill>
          </a:endParaRPr>
        </a:p>
      </dgm:t>
    </dgm:pt>
    <dgm:pt modelId="{274D70E5-A13C-4EC7-8FDE-3DAE48822867}" type="parTrans" cxnId="{58A5E481-1A46-4764-A395-63CFA467B626}">
      <dgm:prSet/>
      <dgm:spPr/>
      <dgm:t>
        <a:bodyPr/>
        <a:lstStyle/>
        <a:p>
          <a:endParaRPr lang="cs-CZ" sz="2400"/>
        </a:p>
      </dgm:t>
    </dgm:pt>
    <dgm:pt modelId="{530D25C4-CA97-452E-B0AC-93D25B3F870E}" type="sibTrans" cxnId="{58A5E481-1A46-4764-A395-63CFA467B626}">
      <dgm:prSet/>
      <dgm:spPr/>
      <dgm:t>
        <a:bodyPr/>
        <a:lstStyle/>
        <a:p>
          <a:endParaRPr lang="cs-CZ" sz="2400"/>
        </a:p>
      </dgm:t>
    </dgm:pt>
    <dgm:pt modelId="{934B3AB0-799A-44AA-841A-759BCE8D1573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9</a:t>
          </a:r>
          <a:endParaRPr lang="cs-CZ" sz="2400" dirty="0">
            <a:solidFill>
              <a:schemeClr val="tx1"/>
            </a:solidFill>
          </a:endParaRPr>
        </a:p>
      </dgm:t>
    </dgm:pt>
    <dgm:pt modelId="{EE425EE0-2D54-4196-AE59-BFE6EC4292DF}" type="parTrans" cxnId="{B3161491-4FF8-454D-AF4B-E37DED621253}">
      <dgm:prSet/>
      <dgm:spPr/>
      <dgm:t>
        <a:bodyPr/>
        <a:lstStyle/>
        <a:p>
          <a:endParaRPr lang="cs-CZ" sz="2400"/>
        </a:p>
      </dgm:t>
    </dgm:pt>
    <dgm:pt modelId="{D528F06B-7FAA-4EEB-B9A8-8D67C623DEF4}" type="sibTrans" cxnId="{B3161491-4FF8-454D-AF4B-E37DED621253}">
      <dgm:prSet/>
      <dgm:spPr/>
      <dgm:t>
        <a:bodyPr/>
        <a:lstStyle/>
        <a:p>
          <a:endParaRPr lang="cs-CZ" sz="2400"/>
        </a:p>
      </dgm:t>
    </dgm:pt>
    <dgm:pt modelId="{2F6E1AFF-84A2-46D8-A330-D25D0F189DFE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:3</a:t>
          </a:r>
          <a:endParaRPr lang="cs-CZ" sz="2400" dirty="0">
            <a:solidFill>
              <a:schemeClr val="tx1"/>
            </a:solidFill>
          </a:endParaRPr>
        </a:p>
      </dgm:t>
    </dgm:pt>
    <dgm:pt modelId="{7CE1DC40-F844-4A0B-B361-5CB1E6711C24}" type="parTrans" cxnId="{8A361EBC-F0B8-4C86-A9E5-BE4939472F87}">
      <dgm:prSet/>
      <dgm:spPr/>
      <dgm:t>
        <a:bodyPr/>
        <a:lstStyle/>
        <a:p>
          <a:endParaRPr lang="cs-CZ" sz="2400"/>
        </a:p>
      </dgm:t>
    </dgm:pt>
    <dgm:pt modelId="{1E49CAD9-8FAC-4880-8B53-0B63B5BD2A7D}" type="sibTrans" cxnId="{8A361EBC-F0B8-4C86-A9E5-BE4939472F87}">
      <dgm:prSet/>
      <dgm:spPr/>
      <dgm:t>
        <a:bodyPr/>
        <a:lstStyle/>
        <a:p>
          <a:endParaRPr lang="cs-CZ" sz="2400"/>
        </a:p>
      </dgm:t>
    </dgm:pt>
    <dgm:pt modelId="{D1091765-C5FC-4489-9003-482E6F5FF2B5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3</a:t>
          </a:r>
          <a:endParaRPr lang="cs-CZ" sz="2400" dirty="0">
            <a:solidFill>
              <a:schemeClr val="tx1"/>
            </a:solidFill>
          </a:endParaRPr>
        </a:p>
      </dgm:t>
    </dgm:pt>
    <dgm:pt modelId="{4EE13B46-465A-44F6-89C5-41FF7A1EC8A9}" type="parTrans" cxnId="{BB809B8B-500C-4AA2-90F6-E25A35A3AB0A}">
      <dgm:prSet/>
      <dgm:spPr/>
      <dgm:t>
        <a:bodyPr/>
        <a:lstStyle/>
        <a:p>
          <a:endParaRPr lang="cs-CZ" sz="2400"/>
        </a:p>
      </dgm:t>
    </dgm:pt>
    <dgm:pt modelId="{AF32DA84-602C-464A-81F6-8D5A56C5A935}" type="sibTrans" cxnId="{BB809B8B-500C-4AA2-90F6-E25A35A3AB0A}">
      <dgm:prSet/>
      <dgm:spPr/>
      <dgm:t>
        <a:bodyPr/>
        <a:lstStyle/>
        <a:p>
          <a:endParaRPr lang="cs-CZ" sz="2400"/>
        </a:p>
      </dgm:t>
    </dgm:pt>
    <dgm:pt modelId="{C6C92766-2B3F-465F-B439-F1C722B61F37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.8</a:t>
          </a:r>
          <a:endParaRPr lang="cs-CZ" sz="2400" dirty="0">
            <a:solidFill>
              <a:schemeClr val="tx1"/>
            </a:solidFill>
          </a:endParaRPr>
        </a:p>
      </dgm:t>
    </dgm:pt>
    <dgm:pt modelId="{C2A4ECB8-A160-4ACD-899B-1FA0B8902B7C}" type="parTrans" cxnId="{00DFE00E-DD67-416B-A340-73A1D47A7B83}">
      <dgm:prSet/>
      <dgm:spPr/>
      <dgm:t>
        <a:bodyPr/>
        <a:lstStyle/>
        <a:p>
          <a:endParaRPr lang="cs-CZ" sz="2400"/>
        </a:p>
      </dgm:t>
    </dgm:pt>
    <dgm:pt modelId="{D3F93950-0A1F-4D80-90E5-E1B27C1AA576}" type="sibTrans" cxnId="{00DFE00E-DD67-416B-A340-73A1D47A7B83}">
      <dgm:prSet/>
      <dgm:spPr/>
      <dgm:t>
        <a:bodyPr/>
        <a:lstStyle/>
        <a:p>
          <a:endParaRPr lang="cs-CZ" sz="2400"/>
        </a:p>
      </dgm:t>
    </dgm:pt>
    <dgm:pt modelId="{9FE5ED36-7DE6-454F-B346-55E9440BCA8D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24</a:t>
          </a:r>
          <a:endParaRPr lang="cs-CZ" sz="2400" dirty="0">
            <a:solidFill>
              <a:schemeClr val="tx1"/>
            </a:solidFill>
          </a:endParaRPr>
        </a:p>
      </dgm:t>
    </dgm:pt>
    <dgm:pt modelId="{D2D2509B-8FE5-4B2D-AB93-7FA46441B934}" type="parTrans" cxnId="{FC448952-3F54-450A-BD61-26821987EE7E}">
      <dgm:prSet/>
      <dgm:spPr/>
      <dgm:t>
        <a:bodyPr/>
        <a:lstStyle/>
        <a:p>
          <a:endParaRPr lang="cs-CZ" sz="2400"/>
        </a:p>
      </dgm:t>
    </dgm:pt>
    <dgm:pt modelId="{C197B7C8-C38B-4BD9-8804-637AC2F82746}" type="sibTrans" cxnId="{FC448952-3F54-450A-BD61-26821987EE7E}">
      <dgm:prSet/>
      <dgm:spPr/>
      <dgm:t>
        <a:bodyPr/>
        <a:lstStyle/>
        <a:p>
          <a:endParaRPr lang="cs-CZ" sz="2400"/>
        </a:p>
      </dgm:t>
    </dgm:pt>
    <dgm:pt modelId="{ABD4CEBA-B3F2-470C-9D30-79925C36135C}">
      <dgm:prSet phldrT="[Text]" custT="1"/>
      <dgm:spPr>
        <a:solidFill>
          <a:srgbClr val="92D05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:4</a:t>
          </a:r>
          <a:endParaRPr lang="cs-CZ" sz="2400" dirty="0">
            <a:solidFill>
              <a:schemeClr val="tx1"/>
            </a:solidFill>
          </a:endParaRPr>
        </a:p>
      </dgm:t>
    </dgm:pt>
    <dgm:pt modelId="{769AE3C6-7F16-439D-89BF-744DFC18488C}" type="parTrans" cxnId="{5702A0C4-9BCF-4A20-B88C-B67D008A7F65}">
      <dgm:prSet/>
      <dgm:spPr/>
      <dgm:t>
        <a:bodyPr/>
        <a:lstStyle/>
        <a:p>
          <a:endParaRPr lang="cs-CZ" sz="2400"/>
        </a:p>
      </dgm:t>
    </dgm:pt>
    <dgm:pt modelId="{96D2BA14-79C6-4EAB-9987-CAAE4696784F}" type="sibTrans" cxnId="{5702A0C4-9BCF-4A20-B88C-B67D008A7F65}">
      <dgm:prSet/>
      <dgm:spPr/>
      <dgm:t>
        <a:bodyPr/>
        <a:lstStyle/>
        <a:p>
          <a:endParaRPr lang="cs-CZ" sz="2400"/>
        </a:p>
      </dgm:t>
    </dgm:pt>
    <dgm:pt modelId="{DE54C72F-FD8F-4648-A988-AC5E88717270}">
      <dgm:prSet phldrT="[Text]" custT="1"/>
      <dgm:spPr>
        <a:solidFill>
          <a:srgbClr val="FF000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400" dirty="0" smtClean="0">
              <a:solidFill>
                <a:schemeClr val="tx1"/>
              </a:solidFill>
            </a:rPr>
            <a:t>6</a:t>
          </a:r>
          <a:endParaRPr lang="cs-CZ" sz="2400" dirty="0">
            <a:solidFill>
              <a:schemeClr val="tx1"/>
            </a:solidFill>
          </a:endParaRPr>
        </a:p>
      </dgm:t>
    </dgm:pt>
    <dgm:pt modelId="{75D85112-EFDA-4329-A293-EA458698E524}" type="parTrans" cxnId="{D2548506-311D-482B-B38D-45EB4C996406}">
      <dgm:prSet/>
      <dgm:spPr/>
      <dgm:t>
        <a:bodyPr/>
        <a:lstStyle/>
        <a:p>
          <a:endParaRPr lang="cs-CZ" sz="2400"/>
        </a:p>
      </dgm:t>
    </dgm:pt>
    <dgm:pt modelId="{79DF1B3F-5082-4BB7-96E6-7DC37B7C0C85}" type="sibTrans" cxnId="{D2548506-311D-482B-B38D-45EB4C996406}">
      <dgm:prSet/>
      <dgm:spPr/>
      <dgm:t>
        <a:bodyPr/>
        <a:lstStyle/>
        <a:p>
          <a:endParaRPr lang="cs-CZ" sz="2400"/>
        </a:p>
      </dgm:t>
    </dgm:pt>
    <dgm:pt modelId="{29FE3ADD-ADB8-45C1-977B-7C54ACE46B86}" type="pres">
      <dgm:prSet presAssocID="{37024643-E661-434F-91F4-B8316A30F22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7ADB6-B8F8-4F2D-853A-FB9426C0DE68}" type="pres">
      <dgm:prSet presAssocID="{11240DAD-FFEA-4157-8CEC-07195A72B853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D2A144-D652-4EA9-AB37-26650EC7D40D}" type="pres">
      <dgm:prSet presAssocID="{11240DAD-FFEA-4157-8CEC-07195A72B853}" presName="spNode" presStyleCnt="0"/>
      <dgm:spPr/>
    </dgm:pt>
    <dgm:pt modelId="{3C5D18B3-490D-4A48-9202-0EA3208E78D8}" type="pres">
      <dgm:prSet presAssocID="{DD6A751B-CD5B-4AF8-87EA-69AFCB0F1F3F}" presName="sibTrans" presStyleLbl="sibTrans1D1" presStyleIdx="0" presStyleCnt="10"/>
      <dgm:spPr/>
      <dgm:t>
        <a:bodyPr/>
        <a:lstStyle/>
        <a:p>
          <a:endParaRPr lang="cs-CZ"/>
        </a:p>
      </dgm:t>
    </dgm:pt>
    <dgm:pt modelId="{4173DFB5-B424-4E49-BF42-0CA39CC43657}" type="pres">
      <dgm:prSet presAssocID="{72CE9533-91A9-4ABC-A048-ABD38681D38E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0FFAF1-8EA7-40FC-B6EF-A402D56C4482}" type="pres">
      <dgm:prSet presAssocID="{72CE9533-91A9-4ABC-A048-ABD38681D38E}" presName="spNode" presStyleCnt="0"/>
      <dgm:spPr/>
    </dgm:pt>
    <dgm:pt modelId="{87F87D59-25E1-47F8-8DDE-207E3CEA425E}" type="pres">
      <dgm:prSet presAssocID="{E3B7BD4E-EF7C-4ED2-97FF-FC8998F99AEC}" presName="sibTrans" presStyleLbl="sibTrans1D1" presStyleIdx="1" presStyleCnt="10"/>
      <dgm:spPr/>
      <dgm:t>
        <a:bodyPr/>
        <a:lstStyle/>
        <a:p>
          <a:endParaRPr lang="cs-CZ"/>
        </a:p>
      </dgm:t>
    </dgm:pt>
    <dgm:pt modelId="{E1F30E8F-C15A-45B8-9B7E-A950936E83EC}" type="pres">
      <dgm:prSet presAssocID="{365A4256-6019-4421-9905-38070E4C238A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4892A2-E4E3-4B69-8F27-7537B7E73AC1}" type="pres">
      <dgm:prSet presAssocID="{365A4256-6019-4421-9905-38070E4C238A}" presName="spNode" presStyleCnt="0"/>
      <dgm:spPr/>
    </dgm:pt>
    <dgm:pt modelId="{5DBD9DE0-FCE9-4BD1-8AAA-FBB64610CB0C}" type="pres">
      <dgm:prSet presAssocID="{530D25C4-CA97-452E-B0AC-93D25B3F870E}" presName="sibTrans" presStyleLbl="sibTrans1D1" presStyleIdx="2" presStyleCnt="10"/>
      <dgm:spPr/>
      <dgm:t>
        <a:bodyPr/>
        <a:lstStyle/>
        <a:p>
          <a:endParaRPr lang="cs-CZ"/>
        </a:p>
      </dgm:t>
    </dgm:pt>
    <dgm:pt modelId="{538EBAC2-655D-4C1C-8CC4-B2B79097383E}" type="pres">
      <dgm:prSet presAssocID="{934B3AB0-799A-44AA-841A-759BCE8D1573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2ABED6-0C86-4676-9E50-448CDB139881}" type="pres">
      <dgm:prSet presAssocID="{934B3AB0-799A-44AA-841A-759BCE8D1573}" presName="spNode" presStyleCnt="0"/>
      <dgm:spPr/>
    </dgm:pt>
    <dgm:pt modelId="{AF7E9DFE-0D2B-485B-AE44-26C5BA9C5D04}" type="pres">
      <dgm:prSet presAssocID="{D528F06B-7FAA-4EEB-B9A8-8D67C623DEF4}" presName="sibTrans" presStyleLbl="sibTrans1D1" presStyleIdx="3" presStyleCnt="10"/>
      <dgm:spPr/>
      <dgm:t>
        <a:bodyPr/>
        <a:lstStyle/>
        <a:p>
          <a:endParaRPr lang="cs-CZ"/>
        </a:p>
      </dgm:t>
    </dgm:pt>
    <dgm:pt modelId="{3634B16B-9F09-4765-9AB2-7F92DD264802}" type="pres">
      <dgm:prSet presAssocID="{2F6E1AFF-84A2-46D8-A330-D25D0F189DFE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EA0A9E-8DED-485F-92CB-82F4734E2ABA}" type="pres">
      <dgm:prSet presAssocID="{2F6E1AFF-84A2-46D8-A330-D25D0F189DFE}" presName="spNode" presStyleCnt="0"/>
      <dgm:spPr/>
    </dgm:pt>
    <dgm:pt modelId="{08A6B6F5-DCA0-49DA-ABBE-7DE8D160CEBD}" type="pres">
      <dgm:prSet presAssocID="{1E49CAD9-8FAC-4880-8B53-0B63B5BD2A7D}" presName="sibTrans" presStyleLbl="sibTrans1D1" presStyleIdx="4" presStyleCnt="10"/>
      <dgm:spPr/>
      <dgm:t>
        <a:bodyPr/>
        <a:lstStyle/>
        <a:p>
          <a:endParaRPr lang="cs-CZ"/>
        </a:p>
      </dgm:t>
    </dgm:pt>
    <dgm:pt modelId="{9A3D779A-5F0E-4BE0-8A0D-5675F93F01EC}" type="pres">
      <dgm:prSet presAssocID="{D1091765-C5FC-4489-9003-482E6F5FF2B5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26AAA6-B9D4-4714-9661-DFF78F0A7810}" type="pres">
      <dgm:prSet presAssocID="{D1091765-C5FC-4489-9003-482E6F5FF2B5}" presName="spNode" presStyleCnt="0"/>
      <dgm:spPr/>
    </dgm:pt>
    <dgm:pt modelId="{C3939E2D-39BA-4ACD-A826-64A3AB49029C}" type="pres">
      <dgm:prSet presAssocID="{AF32DA84-602C-464A-81F6-8D5A56C5A935}" presName="sibTrans" presStyleLbl="sibTrans1D1" presStyleIdx="5" presStyleCnt="10"/>
      <dgm:spPr/>
      <dgm:t>
        <a:bodyPr/>
        <a:lstStyle/>
        <a:p>
          <a:endParaRPr lang="cs-CZ"/>
        </a:p>
      </dgm:t>
    </dgm:pt>
    <dgm:pt modelId="{B4E83439-46F5-491E-AC4C-A2151BBA70B2}" type="pres">
      <dgm:prSet presAssocID="{C6C92766-2B3F-465F-B439-F1C722B61F37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1538BD-3439-410D-A028-C78EFAAE4279}" type="pres">
      <dgm:prSet presAssocID="{C6C92766-2B3F-465F-B439-F1C722B61F37}" presName="spNode" presStyleCnt="0"/>
      <dgm:spPr/>
    </dgm:pt>
    <dgm:pt modelId="{7CA5EEDE-FE9F-47EF-A9FB-34352D276BC7}" type="pres">
      <dgm:prSet presAssocID="{D3F93950-0A1F-4D80-90E5-E1B27C1AA576}" presName="sibTrans" presStyleLbl="sibTrans1D1" presStyleIdx="6" presStyleCnt="10"/>
      <dgm:spPr/>
      <dgm:t>
        <a:bodyPr/>
        <a:lstStyle/>
        <a:p>
          <a:endParaRPr lang="cs-CZ"/>
        </a:p>
      </dgm:t>
    </dgm:pt>
    <dgm:pt modelId="{A3F4C968-BC77-40DF-9DD6-AF74D2089A5B}" type="pres">
      <dgm:prSet presAssocID="{9FE5ED36-7DE6-454F-B346-55E9440BCA8D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C07D2F-D5C7-4203-B132-94ADAAAF688E}" type="pres">
      <dgm:prSet presAssocID="{9FE5ED36-7DE6-454F-B346-55E9440BCA8D}" presName="spNode" presStyleCnt="0"/>
      <dgm:spPr/>
    </dgm:pt>
    <dgm:pt modelId="{3746FD39-C012-4CFE-AD7F-7AF76D7EBAC4}" type="pres">
      <dgm:prSet presAssocID="{C197B7C8-C38B-4BD9-8804-637AC2F82746}" presName="sibTrans" presStyleLbl="sibTrans1D1" presStyleIdx="7" presStyleCnt="10"/>
      <dgm:spPr/>
      <dgm:t>
        <a:bodyPr/>
        <a:lstStyle/>
        <a:p>
          <a:endParaRPr lang="cs-CZ"/>
        </a:p>
      </dgm:t>
    </dgm:pt>
    <dgm:pt modelId="{7E856417-39F8-433C-91A1-4B11EA32415C}" type="pres">
      <dgm:prSet presAssocID="{ABD4CEBA-B3F2-470C-9D30-79925C36135C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A266C-5503-4692-A107-B30120633BFB}" type="pres">
      <dgm:prSet presAssocID="{ABD4CEBA-B3F2-470C-9D30-79925C36135C}" presName="spNode" presStyleCnt="0"/>
      <dgm:spPr/>
    </dgm:pt>
    <dgm:pt modelId="{165F359A-513F-44B3-AEC7-E72F64CE75D9}" type="pres">
      <dgm:prSet presAssocID="{96D2BA14-79C6-4EAB-9987-CAAE4696784F}" presName="sibTrans" presStyleLbl="sibTrans1D1" presStyleIdx="8" presStyleCnt="10"/>
      <dgm:spPr/>
      <dgm:t>
        <a:bodyPr/>
        <a:lstStyle/>
        <a:p>
          <a:endParaRPr lang="cs-CZ"/>
        </a:p>
      </dgm:t>
    </dgm:pt>
    <dgm:pt modelId="{6872D232-8EA5-4B34-A5DA-84F3D3353B64}" type="pres">
      <dgm:prSet presAssocID="{DE54C72F-FD8F-4648-A988-AC5E88717270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04AE92-E849-4FE1-99A3-0FC7B27C7153}" type="pres">
      <dgm:prSet presAssocID="{DE54C72F-FD8F-4648-A988-AC5E88717270}" presName="spNode" presStyleCnt="0"/>
      <dgm:spPr/>
    </dgm:pt>
    <dgm:pt modelId="{E9F1E427-E269-466D-8420-FF6932DB2325}" type="pres">
      <dgm:prSet presAssocID="{79DF1B3F-5082-4BB7-96E6-7DC37B7C0C85}" presName="sibTrans" presStyleLbl="sibTrans1D1" presStyleIdx="9" presStyleCnt="10"/>
      <dgm:spPr/>
      <dgm:t>
        <a:bodyPr/>
        <a:lstStyle/>
        <a:p>
          <a:endParaRPr lang="cs-CZ"/>
        </a:p>
      </dgm:t>
    </dgm:pt>
  </dgm:ptLst>
  <dgm:cxnLst>
    <dgm:cxn modelId="{BB809B8B-500C-4AA2-90F6-E25A35A3AB0A}" srcId="{37024643-E661-434F-91F4-B8316A30F227}" destId="{D1091765-C5FC-4489-9003-482E6F5FF2B5}" srcOrd="5" destOrd="0" parTransId="{4EE13B46-465A-44F6-89C5-41FF7A1EC8A9}" sibTransId="{AF32DA84-602C-464A-81F6-8D5A56C5A935}"/>
    <dgm:cxn modelId="{E04A2DBD-9966-4D09-B05D-BF9F8745778D}" srcId="{37024643-E661-434F-91F4-B8316A30F227}" destId="{72CE9533-91A9-4ABC-A048-ABD38681D38E}" srcOrd="1" destOrd="0" parTransId="{61F1D19D-6096-4C36-9B73-684299D61C3F}" sibTransId="{E3B7BD4E-EF7C-4ED2-97FF-FC8998F99AEC}"/>
    <dgm:cxn modelId="{B12E9DAD-BD81-4B3D-8FFA-17B8CE2D3971}" type="presOf" srcId="{365A4256-6019-4421-9905-38070E4C238A}" destId="{E1F30E8F-C15A-45B8-9B7E-A950936E83EC}" srcOrd="0" destOrd="0" presId="urn:microsoft.com/office/officeart/2005/8/layout/cycle5"/>
    <dgm:cxn modelId="{44D5122C-1E22-47D6-ABB5-71688BA2970A}" type="presOf" srcId="{C6C92766-2B3F-465F-B439-F1C722B61F37}" destId="{B4E83439-46F5-491E-AC4C-A2151BBA70B2}" srcOrd="0" destOrd="0" presId="urn:microsoft.com/office/officeart/2005/8/layout/cycle5"/>
    <dgm:cxn modelId="{ED67FC6E-3E38-429F-B37E-B3F4C15EB75F}" type="presOf" srcId="{DD6A751B-CD5B-4AF8-87EA-69AFCB0F1F3F}" destId="{3C5D18B3-490D-4A48-9202-0EA3208E78D8}" srcOrd="0" destOrd="0" presId="urn:microsoft.com/office/officeart/2005/8/layout/cycle5"/>
    <dgm:cxn modelId="{0B1C8406-4BCB-4CCA-B568-9B09F8FBE177}" type="presOf" srcId="{DE54C72F-FD8F-4648-A988-AC5E88717270}" destId="{6872D232-8EA5-4B34-A5DA-84F3D3353B64}" srcOrd="0" destOrd="0" presId="urn:microsoft.com/office/officeart/2005/8/layout/cycle5"/>
    <dgm:cxn modelId="{E1CC8559-13B6-4F17-BAB7-DC796E40D1DE}" type="presOf" srcId="{2F6E1AFF-84A2-46D8-A330-D25D0F189DFE}" destId="{3634B16B-9F09-4765-9AB2-7F92DD264802}" srcOrd="0" destOrd="0" presId="urn:microsoft.com/office/officeart/2005/8/layout/cycle5"/>
    <dgm:cxn modelId="{00DFE00E-DD67-416B-A340-73A1D47A7B83}" srcId="{37024643-E661-434F-91F4-B8316A30F227}" destId="{C6C92766-2B3F-465F-B439-F1C722B61F37}" srcOrd="6" destOrd="0" parTransId="{C2A4ECB8-A160-4ACD-899B-1FA0B8902B7C}" sibTransId="{D3F93950-0A1F-4D80-90E5-E1B27C1AA576}"/>
    <dgm:cxn modelId="{B3161491-4FF8-454D-AF4B-E37DED621253}" srcId="{37024643-E661-434F-91F4-B8316A30F227}" destId="{934B3AB0-799A-44AA-841A-759BCE8D1573}" srcOrd="3" destOrd="0" parTransId="{EE425EE0-2D54-4196-AE59-BFE6EC4292DF}" sibTransId="{D528F06B-7FAA-4EEB-B9A8-8D67C623DEF4}"/>
    <dgm:cxn modelId="{AE0DF8FD-547A-49A1-950F-A165E0C0F353}" type="presOf" srcId="{11240DAD-FFEA-4157-8CEC-07195A72B853}" destId="{BD77ADB6-B8F8-4F2D-853A-FB9426C0DE68}" srcOrd="0" destOrd="0" presId="urn:microsoft.com/office/officeart/2005/8/layout/cycle5"/>
    <dgm:cxn modelId="{40A7871F-A10A-48BB-B9F2-84225755A143}" type="presOf" srcId="{D1091765-C5FC-4489-9003-482E6F5FF2B5}" destId="{9A3D779A-5F0E-4BE0-8A0D-5675F93F01EC}" srcOrd="0" destOrd="0" presId="urn:microsoft.com/office/officeart/2005/8/layout/cycle5"/>
    <dgm:cxn modelId="{9184C3F9-054B-4A82-8495-843726EFC26A}" type="presOf" srcId="{96D2BA14-79C6-4EAB-9987-CAAE4696784F}" destId="{165F359A-513F-44B3-AEC7-E72F64CE75D9}" srcOrd="0" destOrd="0" presId="urn:microsoft.com/office/officeart/2005/8/layout/cycle5"/>
    <dgm:cxn modelId="{74A4E1BE-1304-4141-98C1-920050BB450C}" type="presOf" srcId="{530D25C4-CA97-452E-B0AC-93D25B3F870E}" destId="{5DBD9DE0-FCE9-4BD1-8AAA-FBB64610CB0C}" srcOrd="0" destOrd="0" presId="urn:microsoft.com/office/officeart/2005/8/layout/cycle5"/>
    <dgm:cxn modelId="{17E5BD79-51BF-4B8F-98B2-0B5B54D7635E}" type="presOf" srcId="{9FE5ED36-7DE6-454F-B346-55E9440BCA8D}" destId="{A3F4C968-BC77-40DF-9DD6-AF74D2089A5B}" srcOrd="0" destOrd="0" presId="urn:microsoft.com/office/officeart/2005/8/layout/cycle5"/>
    <dgm:cxn modelId="{7B787204-AEFD-48F5-BF63-424C8F5CCE91}" type="presOf" srcId="{ABD4CEBA-B3F2-470C-9D30-79925C36135C}" destId="{7E856417-39F8-433C-91A1-4B11EA32415C}" srcOrd="0" destOrd="0" presId="urn:microsoft.com/office/officeart/2005/8/layout/cycle5"/>
    <dgm:cxn modelId="{6853B7AB-5084-47F7-8DE4-4E7E99843802}" type="presOf" srcId="{934B3AB0-799A-44AA-841A-759BCE8D1573}" destId="{538EBAC2-655D-4C1C-8CC4-B2B79097383E}" srcOrd="0" destOrd="0" presId="urn:microsoft.com/office/officeart/2005/8/layout/cycle5"/>
    <dgm:cxn modelId="{D2548506-311D-482B-B38D-45EB4C996406}" srcId="{37024643-E661-434F-91F4-B8316A30F227}" destId="{DE54C72F-FD8F-4648-A988-AC5E88717270}" srcOrd="9" destOrd="0" parTransId="{75D85112-EFDA-4329-A293-EA458698E524}" sibTransId="{79DF1B3F-5082-4BB7-96E6-7DC37B7C0C85}"/>
    <dgm:cxn modelId="{CD4B9088-0048-49BD-A770-68B1F96D99C2}" type="presOf" srcId="{72CE9533-91A9-4ABC-A048-ABD38681D38E}" destId="{4173DFB5-B424-4E49-BF42-0CA39CC43657}" srcOrd="0" destOrd="0" presId="urn:microsoft.com/office/officeart/2005/8/layout/cycle5"/>
    <dgm:cxn modelId="{A81EB7F3-4F6F-4569-BD92-7FE121A0D6F6}" type="presOf" srcId="{D528F06B-7FAA-4EEB-B9A8-8D67C623DEF4}" destId="{AF7E9DFE-0D2B-485B-AE44-26C5BA9C5D04}" srcOrd="0" destOrd="0" presId="urn:microsoft.com/office/officeart/2005/8/layout/cycle5"/>
    <dgm:cxn modelId="{58A5E481-1A46-4764-A395-63CFA467B626}" srcId="{37024643-E661-434F-91F4-B8316A30F227}" destId="{365A4256-6019-4421-9905-38070E4C238A}" srcOrd="2" destOrd="0" parTransId="{274D70E5-A13C-4EC7-8FDE-3DAE48822867}" sibTransId="{530D25C4-CA97-452E-B0AC-93D25B3F870E}"/>
    <dgm:cxn modelId="{9524D834-0FE3-4723-AFB5-09D3A825F749}" srcId="{37024643-E661-434F-91F4-B8316A30F227}" destId="{11240DAD-FFEA-4157-8CEC-07195A72B853}" srcOrd="0" destOrd="0" parTransId="{A8E6259D-B340-46CA-86A4-FE397B1FBF3C}" sibTransId="{DD6A751B-CD5B-4AF8-87EA-69AFCB0F1F3F}"/>
    <dgm:cxn modelId="{5702A0C4-9BCF-4A20-B88C-B67D008A7F65}" srcId="{37024643-E661-434F-91F4-B8316A30F227}" destId="{ABD4CEBA-B3F2-470C-9D30-79925C36135C}" srcOrd="8" destOrd="0" parTransId="{769AE3C6-7F16-439D-89BF-744DFC18488C}" sibTransId="{96D2BA14-79C6-4EAB-9987-CAAE4696784F}"/>
    <dgm:cxn modelId="{478B6346-B943-4190-A546-A229A2383493}" type="presOf" srcId="{E3B7BD4E-EF7C-4ED2-97FF-FC8998F99AEC}" destId="{87F87D59-25E1-47F8-8DDE-207E3CEA425E}" srcOrd="0" destOrd="0" presId="urn:microsoft.com/office/officeart/2005/8/layout/cycle5"/>
    <dgm:cxn modelId="{8A361EBC-F0B8-4C86-A9E5-BE4939472F87}" srcId="{37024643-E661-434F-91F4-B8316A30F227}" destId="{2F6E1AFF-84A2-46D8-A330-D25D0F189DFE}" srcOrd="4" destOrd="0" parTransId="{7CE1DC40-F844-4A0B-B361-5CB1E6711C24}" sibTransId="{1E49CAD9-8FAC-4880-8B53-0B63B5BD2A7D}"/>
    <dgm:cxn modelId="{0E9C98C3-806F-4D49-81AC-445CF727477E}" type="presOf" srcId="{D3F93950-0A1F-4D80-90E5-E1B27C1AA576}" destId="{7CA5EEDE-FE9F-47EF-A9FB-34352D276BC7}" srcOrd="0" destOrd="0" presId="urn:microsoft.com/office/officeart/2005/8/layout/cycle5"/>
    <dgm:cxn modelId="{E2218DAD-1CBA-45E1-B3B3-C49BDC237E8A}" type="presOf" srcId="{C197B7C8-C38B-4BD9-8804-637AC2F82746}" destId="{3746FD39-C012-4CFE-AD7F-7AF76D7EBAC4}" srcOrd="0" destOrd="0" presId="urn:microsoft.com/office/officeart/2005/8/layout/cycle5"/>
    <dgm:cxn modelId="{FED4E887-47EB-4BF1-90B2-AD0687FFBDEE}" type="presOf" srcId="{AF32DA84-602C-464A-81F6-8D5A56C5A935}" destId="{C3939E2D-39BA-4ACD-A826-64A3AB49029C}" srcOrd="0" destOrd="0" presId="urn:microsoft.com/office/officeart/2005/8/layout/cycle5"/>
    <dgm:cxn modelId="{FC448952-3F54-450A-BD61-26821987EE7E}" srcId="{37024643-E661-434F-91F4-B8316A30F227}" destId="{9FE5ED36-7DE6-454F-B346-55E9440BCA8D}" srcOrd="7" destOrd="0" parTransId="{D2D2509B-8FE5-4B2D-AB93-7FA46441B934}" sibTransId="{C197B7C8-C38B-4BD9-8804-637AC2F82746}"/>
    <dgm:cxn modelId="{82307B99-8DCA-4499-9267-7FB7672C9A50}" type="presOf" srcId="{1E49CAD9-8FAC-4880-8B53-0B63B5BD2A7D}" destId="{08A6B6F5-DCA0-49DA-ABBE-7DE8D160CEBD}" srcOrd="0" destOrd="0" presId="urn:microsoft.com/office/officeart/2005/8/layout/cycle5"/>
    <dgm:cxn modelId="{7CFF270F-99A6-4EEC-A4CC-2DC7B667F264}" type="presOf" srcId="{79DF1B3F-5082-4BB7-96E6-7DC37B7C0C85}" destId="{E9F1E427-E269-466D-8420-FF6932DB2325}" srcOrd="0" destOrd="0" presId="urn:microsoft.com/office/officeart/2005/8/layout/cycle5"/>
    <dgm:cxn modelId="{E3060EC3-A8DE-474A-92E7-1769662C0150}" type="presOf" srcId="{37024643-E661-434F-91F4-B8316A30F227}" destId="{29FE3ADD-ADB8-45C1-977B-7C54ACE46B86}" srcOrd="0" destOrd="0" presId="urn:microsoft.com/office/officeart/2005/8/layout/cycle5"/>
    <dgm:cxn modelId="{6BB8AD24-456F-41F4-BB36-EC86B91FF752}" type="presParOf" srcId="{29FE3ADD-ADB8-45C1-977B-7C54ACE46B86}" destId="{BD77ADB6-B8F8-4F2D-853A-FB9426C0DE68}" srcOrd="0" destOrd="0" presId="urn:microsoft.com/office/officeart/2005/8/layout/cycle5"/>
    <dgm:cxn modelId="{A25ADE3E-E480-4A64-80AF-54B8B5CB8DBE}" type="presParOf" srcId="{29FE3ADD-ADB8-45C1-977B-7C54ACE46B86}" destId="{BFD2A144-D652-4EA9-AB37-26650EC7D40D}" srcOrd="1" destOrd="0" presId="urn:microsoft.com/office/officeart/2005/8/layout/cycle5"/>
    <dgm:cxn modelId="{449DE37B-2C5E-439D-AD43-7BCF1F8CF63D}" type="presParOf" srcId="{29FE3ADD-ADB8-45C1-977B-7C54ACE46B86}" destId="{3C5D18B3-490D-4A48-9202-0EA3208E78D8}" srcOrd="2" destOrd="0" presId="urn:microsoft.com/office/officeart/2005/8/layout/cycle5"/>
    <dgm:cxn modelId="{E48E7523-F10F-4290-B3FB-19B4C0317B43}" type="presParOf" srcId="{29FE3ADD-ADB8-45C1-977B-7C54ACE46B86}" destId="{4173DFB5-B424-4E49-BF42-0CA39CC43657}" srcOrd="3" destOrd="0" presId="urn:microsoft.com/office/officeart/2005/8/layout/cycle5"/>
    <dgm:cxn modelId="{95CC93E2-3EB9-42B9-9FB0-043ADD7AB427}" type="presParOf" srcId="{29FE3ADD-ADB8-45C1-977B-7C54ACE46B86}" destId="{600FFAF1-8EA7-40FC-B6EF-A402D56C4482}" srcOrd="4" destOrd="0" presId="urn:microsoft.com/office/officeart/2005/8/layout/cycle5"/>
    <dgm:cxn modelId="{30E06148-46DB-4D4F-92A4-0A7F7A87897E}" type="presParOf" srcId="{29FE3ADD-ADB8-45C1-977B-7C54ACE46B86}" destId="{87F87D59-25E1-47F8-8DDE-207E3CEA425E}" srcOrd="5" destOrd="0" presId="urn:microsoft.com/office/officeart/2005/8/layout/cycle5"/>
    <dgm:cxn modelId="{E1AD1237-D2B2-4AED-92EF-CB7C7B4E8634}" type="presParOf" srcId="{29FE3ADD-ADB8-45C1-977B-7C54ACE46B86}" destId="{E1F30E8F-C15A-45B8-9B7E-A950936E83EC}" srcOrd="6" destOrd="0" presId="urn:microsoft.com/office/officeart/2005/8/layout/cycle5"/>
    <dgm:cxn modelId="{19C84C2F-317F-41B7-A5AA-EB594A28C916}" type="presParOf" srcId="{29FE3ADD-ADB8-45C1-977B-7C54ACE46B86}" destId="{AC4892A2-E4E3-4B69-8F27-7537B7E73AC1}" srcOrd="7" destOrd="0" presId="urn:microsoft.com/office/officeart/2005/8/layout/cycle5"/>
    <dgm:cxn modelId="{01525859-12CF-4D44-A43F-82A4BD467B1C}" type="presParOf" srcId="{29FE3ADD-ADB8-45C1-977B-7C54ACE46B86}" destId="{5DBD9DE0-FCE9-4BD1-8AAA-FBB64610CB0C}" srcOrd="8" destOrd="0" presId="urn:microsoft.com/office/officeart/2005/8/layout/cycle5"/>
    <dgm:cxn modelId="{2BC5F57E-B93D-4057-B3E9-4651663CCC76}" type="presParOf" srcId="{29FE3ADD-ADB8-45C1-977B-7C54ACE46B86}" destId="{538EBAC2-655D-4C1C-8CC4-B2B79097383E}" srcOrd="9" destOrd="0" presId="urn:microsoft.com/office/officeart/2005/8/layout/cycle5"/>
    <dgm:cxn modelId="{6D120164-9C83-4D95-9697-56A9BABBF6B6}" type="presParOf" srcId="{29FE3ADD-ADB8-45C1-977B-7C54ACE46B86}" destId="{282ABED6-0C86-4676-9E50-448CDB139881}" srcOrd="10" destOrd="0" presId="urn:microsoft.com/office/officeart/2005/8/layout/cycle5"/>
    <dgm:cxn modelId="{8F146563-CFEC-4A48-86D8-F9DCD8C0ADD7}" type="presParOf" srcId="{29FE3ADD-ADB8-45C1-977B-7C54ACE46B86}" destId="{AF7E9DFE-0D2B-485B-AE44-26C5BA9C5D04}" srcOrd="11" destOrd="0" presId="urn:microsoft.com/office/officeart/2005/8/layout/cycle5"/>
    <dgm:cxn modelId="{3320ACF5-F2D9-48F2-B179-58F6E71211A4}" type="presParOf" srcId="{29FE3ADD-ADB8-45C1-977B-7C54ACE46B86}" destId="{3634B16B-9F09-4765-9AB2-7F92DD264802}" srcOrd="12" destOrd="0" presId="urn:microsoft.com/office/officeart/2005/8/layout/cycle5"/>
    <dgm:cxn modelId="{A460107B-03B9-47CA-B7EA-959DED29E368}" type="presParOf" srcId="{29FE3ADD-ADB8-45C1-977B-7C54ACE46B86}" destId="{5FEA0A9E-8DED-485F-92CB-82F4734E2ABA}" srcOrd="13" destOrd="0" presId="urn:microsoft.com/office/officeart/2005/8/layout/cycle5"/>
    <dgm:cxn modelId="{348341BB-0F31-4BC0-9E3A-C2C9E83AD6CE}" type="presParOf" srcId="{29FE3ADD-ADB8-45C1-977B-7C54ACE46B86}" destId="{08A6B6F5-DCA0-49DA-ABBE-7DE8D160CEBD}" srcOrd="14" destOrd="0" presId="urn:microsoft.com/office/officeart/2005/8/layout/cycle5"/>
    <dgm:cxn modelId="{C7474031-C780-4AFC-8122-50FFD241C5B7}" type="presParOf" srcId="{29FE3ADD-ADB8-45C1-977B-7C54ACE46B86}" destId="{9A3D779A-5F0E-4BE0-8A0D-5675F93F01EC}" srcOrd="15" destOrd="0" presId="urn:microsoft.com/office/officeart/2005/8/layout/cycle5"/>
    <dgm:cxn modelId="{2D4518D2-9668-432C-B26D-846C06B8DFC4}" type="presParOf" srcId="{29FE3ADD-ADB8-45C1-977B-7C54ACE46B86}" destId="{3A26AAA6-B9D4-4714-9661-DFF78F0A7810}" srcOrd="16" destOrd="0" presId="urn:microsoft.com/office/officeart/2005/8/layout/cycle5"/>
    <dgm:cxn modelId="{FB680854-6BD5-4C63-8CEB-FE49C9D19F0A}" type="presParOf" srcId="{29FE3ADD-ADB8-45C1-977B-7C54ACE46B86}" destId="{C3939E2D-39BA-4ACD-A826-64A3AB49029C}" srcOrd="17" destOrd="0" presId="urn:microsoft.com/office/officeart/2005/8/layout/cycle5"/>
    <dgm:cxn modelId="{9F1561A4-01AC-4311-9840-FFD0BD77BDAD}" type="presParOf" srcId="{29FE3ADD-ADB8-45C1-977B-7C54ACE46B86}" destId="{B4E83439-46F5-491E-AC4C-A2151BBA70B2}" srcOrd="18" destOrd="0" presId="urn:microsoft.com/office/officeart/2005/8/layout/cycle5"/>
    <dgm:cxn modelId="{2BDA0920-86E0-4D04-A7EB-B9B046885183}" type="presParOf" srcId="{29FE3ADD-ADB8-45C1-977B-7C54ACE46B86}" destId="{991538BD-3439-410D-A028-C78EFAAE4279}" srcOrd="19" destOrd="0" presId="urn:microsoft.com/office/officeart/2005/8/layout/cycle5"/>
    <dgm:cxn modelId="{BEE5E22E-EBA5-48A5-8B2B-9E0775F5167C}" type="presParOf" srcId="{29FE3ADD-ADB8-45C1-977B-7C54ACE46B86}" destId="{7CA5EEDE-FE9F-47EF-A9FB-34352D276BC7}" srcOrd="20" destOrd="0" presId="urn:microsoft.com/office/officeart/2005/8/layout/cycle5"/>
    <dgm:cxn modelId="{2A38481C-758E-4AF6-9242-7A33AF135670}" type="presParOf" srcId="{29FE3ADD-ADB8-45C1-977B-7C54ACE46B86}" destId="{A3F4C968-BC77-40DF-9DD6-AF74D2089A5B}" srcOrd="21" destOrd="0" presId="urn:microsoft.com/office/officeart/2005/8/layout/cycle5"/>
    <dgm:cxn modelId="{8ABEAC91-5128-4CB5-8B98-8F17E51C4CA9}" type="presParOf" srcId="{29FE3ADD-ADB8-45C1-977B-7C54ACE46B86}" destId="{BBC07D2F-D5C7-4203-B132-94ADAAAF688E}" srcOrd="22" destOrd="0" presId="urn:microsoft.com/office/officeart/2005/8/layout/cycle5"/>
    <dgm:cxn modelId="{532D3F43-AF9A-44C7-ABBA-9273DACEC812}" type="presParOf" srcId="{29FE3ADD-ADB8-45C1-977B-7C54ACE46B86}" destId="{3746FD39-C012-4CFE-AD7F-7AF76D7EBAC4}" srcOrd="23" destOrd="0" presId="urn:microsoft.com/office/officeart/2005/8/layout/cycle5"/>
    <dgm:cxn modelId="{9EEBF240-1446-438B-AC4C-D1B507842242}" type="presParOf" srcId="{29FE3ADD-ADB8-45C1-977B-7C54ACE46B86}" destId="{7E856417-39F8-433C-91A1-4B11EA32415C}" srcOrd="24" destOrd="0" presId="urn:microsoft.com/office/officeart/2005/8/layout/cycle5"/>
    <dgm:cxn modelId="{8CCD2CA4-E309-4F44-A9DE-118545C84D37}" type="presParOf" srcId="{29FE3ADD-ADB8-45C1-977B-7C54ACE46B86}" destId="{FF1A266C-5503-4692-A107-B30120633BFB}" srcOrd="25" destOrd="0" presId="urn:microsoft.com/office/officeart/2005/8/layout/cycle5"/>
    <dgm:cxn modelId="{604F490C-4108-46D6-BA4D-D9C738610607}" type="presParOf" srcId="{29FE3ADD-ADB8-45C1-977B-7C54ACE46B86}" destId="{165F359A-513F-44B3-AEC7-E72F64CE75D9}" srcOrd="26" destOrd="0" presId="urn:microsoft.com/office/officeart/2005/8/layout/cycle5"/>
    <dgm:cxn modelId="{51800829-53C4-4C9C-A963-B369F323EFED}" type="presParOf" srcId="{29FE3ADD-ADB8-45C1-977B-7C54ACE46B86}" destId="{6872D232-8EA5-4B34-A5DA-84F3D3353B64}" srcOrd="27" destOrd="0" presId="urn:microsoft.com/office/officeart/2005/8/layout/cycle5"/>
    <dgm:cxn modelId="{AC1BB166-1BC3-454D-AC73-8253296F9D0A}" type="presParOf" srcId="{29FE3ADD-ADB8-45C1-977B-7C54ACE46B86}" destId="{4004AE92-E849-4FE1-99A3-0FC7B27C7153}" srcOrd="28" destOrd="0" presId="urn:microsoft.com/office/officeart/2005/8/layout/cycle5"/>
    <dgm:cxn modelId="{902F46E2-862F-431F-9C9C-36DBB11E6869}" type="presParOf" srcId="{29FE3ADD-ADB8-45C1-977B-7C54ACE46B86}" destId="{E9F1E427-E269-466D-8420-FF6932DB2325}" srcOrd="29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VY_32_INOVACE_5A04M3_Procvičování násobilky 1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Procvičování násobilky 1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7ADB6-B8F8-4F2D-853A-FB9426C0DE68}">
      <dsp:nvSpPr>
        <dsp:cNvPr id="0" name=""/>
        <dsp:cNvSpPr/>
      </dsp:nvSpPr>
      <dsp:spPr>
        <a:xfrm>
          <a:off x="3131275" y="3522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6</a:t>
          </a:r>
          <a:r>
            <a:rPr lang="cs-CZ" sz="2400" kern="1200" dirty="0" smtClean="0">
              <a:solidFill>
                <a:schemeClr val="tx1"/>
              </a:solidFill>
            </a:rPr>
            <a:t>.3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156476" y="28723"/>
        <a:ext cx="743830" cy="465849"/>
      </dsp:txXfrm>
    </dsp:sp>
    <dsp:sp modelId="{3C5D18B3-490D-4A48-9202-0EA3208E78D8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643973" y="57352"/>
              </a:moveTo>
              <a:arcTo wR="2150620" hR="2150620" stAng="16995706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73DFB5-B424-4E49-BF42-0CA39CC43657}">
      <dsp:nvSpPr>
        <dsp:cNvPr id="0" name=""/>
        <dsp:cNvSpPr/>
      </dsp:nvSpPr>
      <dsp:spPr>
        <a:xfrm>
          <a:off x="4395378" y="41425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chemeClr val="tx1"/>
            </a:solidFill>
          </a:endParaRPr>
        </a:p>
      </dsp:txBody>
      <dsp:txXfrm>
        <a:off x="4420579" y="439455"/>
        <a:ext cx="743830" cy="465849"/>
      </dsp:txXfrm>
    </dsp:sp>
    <dsp:sp modelId="{87F87D59-25E1-47F8-8DDE-207E3CEA425E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3799613" y="770044"/>
              </a:moveTo>
              <a:arcTo wR="2150620" hR="2150620" stAng="1920378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F30E8F-C15A-45B8-9B7E-A950936E83EC}">
      <dsp:nvSpPr>
        <dsp:cNvPr id="0" name=""/>
        <dsp:cNvSpPr/>
      </dsp:nvSpPr>
      <dsp:spPr>
        <a:xfrm>
          <a:off x="5176636" y="148956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:2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201837" y="1514765"/>
        <a:ext cx="743830" cy="465849"/>
      </dsp:txXfrm>
    </dsp:sp>
    <dsp:sp modelId="{5DBD9DE0-FCE9-4BD1-8AAA-FBB64610CB0C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4287148" y="1904827"/>
              </a:moveTo>
              <a:arcTo wR="2150620" hR="2150620" stAng="21206242" swAng="7875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EBAC2-655D-4C1C-8CC4-B2B79097383E}">
      <dsp:nvSpPr>
        <dsp:cNvPr id="0" name=""/>
        <dsp:cNvSpPr/>
      </dsp:nvSpPr>
      <dsp:spPr>
        <a:xfrm>
          <a:off x="5176636" y="281872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chemeClr val="tx1"/>
            </a:solidFill>
          </a:endParaRPr>
        </a:p>
      </dsp:txBody>
      <dsp:txXfrm>
        <a:off x="5201837" y="2843921"/>
        <a:ext cx="743830" cy="465849"/>
      </dsp:txXfrm>
    </dsp:sp>
    <dsp:sp modelId="{AF7E9DFE-0D2B-485B-AE44-26C5BA9C5D04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4031225" y="3193928"/>
              </a:moveTo>
              <a:arcTo wR="2150620" hR="2150620" stAng="174121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34B16B-9F09-4765-9AB2-7F92DD264802}">
      <dsp:nvSpPr>
        <dsp:cNvPr id="0" name=""/>
        <dsp:cNvSpPr/>
      </dsp:nvSpPr>
      <dsp:spPr>
        <a:xfrm>
          <a:off x="4395378" y="389403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:3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420579" y="3919231"/>
        <a:ext cx="743830" cy="465849"/>
      </dsp:txXfrm>
    </dsp:sp>
    <dsp:sp modelId="{08A6B6F5-DCA0-49DA-ABBE-7DE8D160CEBD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926701" y="4156328"/>
              </a:moveTo>
              <a:arcTo wR="2150620" hR="2150620" stAng="4130804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3D779A-5F0E-4BE0-8A0D-5675F93F01EC}">
      <dsp:nvSpPr>
        <dsp:cNvPr id="0" name=""/>
        <dsp:cNvSpPr/>
      </dsp:nvSpPr>
      <dsp:spPr>
        <a:xfrm>
          <a:off x="3131275" y="4304762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chemeClr val="tx1"/>
            </a:solidFill>
          </a:endParaRPr>
        </a:p>
      </dsp:txBody>
      <dsp:txXfrm>
        <a:off x="3156476" y="4329963"/>
        <a:ext cx="743830" cy="465849"/>
      </dsp:txXfrm>
    </dsp:sp>
    <dsp:sp modelId="{C3939E2D-39BA-4ACD-A826-64A3AB49029C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657267" y="4243887"/>
              </a:moveTo>
              <a:arcTo wR="2150620" hR="2150620" stAng="6195706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83439-46F5-491E-AC4C-A2151BBA70B2}">
      <dsp:nvSpPr>
        <dsp:cNvPr id="0" name=""/>
        <dsp:cNvSpPr/>
      </dsp:nvSpPr>
      <dsp:spPr>
        <a:xfrm>
          <a:off x="1867172" y="389403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.8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892373" y="3919231"/>
        <a:ext cx="743830" cy="465849"/>
      </dsp:txXfrm>
    </dsp:sp>
    <dsp:sp modelId="{7CA5EEDE-FE9F-47EF-A9FB-34352D276BC7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501626" y="3531195"/>
              </a:moveTo>
              <a:arcTo wR="2150620" hR="2150620" stAng="840378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F4C968-BC77-40DF-9DD6-AF74D2089A5B}">
      <dsp:nvSpPr>
        <dsp:cNvPr id="0" name=""/>
        <dsp:cNvSpPr/>
      </dsp:nvSpPr>
      <dsp:spPr>
        <a:xfrm>
          <a:off x="1085914" y="281872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chemeClr val="tx1"/>
            </a:solidFill>
          </a:endParaRPr>
        </a:p>
      </dsp:txBody>
      <dsp:txXfrm>
        <a:off x="1111115" y="2843921"/>
        <a:ext cx="743830" cy="465849"/>
      </dsp:txXfrm>
    </dsp:sp>
    <dsp:sp modelId="{3746FD39-C012-4CFE-AD7F-7AF76D7EBAC4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4091" y="2396412"/>
              </a:moveTo>
              <a:arcTo wR="2150620" hR="2150620" stAng="10406242" swAng="7875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856417-39F8-433C-91A1-4B11EA32415C}">
      <dsp:nvSpPr>
        <dsp:cNvPr id="0" name=""/>
        <dsp:cNvSpPr/>
      </dsp:nvSpPr>
      <dsp:spPr>
        <a:xfrm>
          <a:off x="1085914" y="148956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:4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111115" y="1514765"/>
        <a:ext cx="743830" cy="465849"/>
      </dsp:txXfrm>
    </dsp:sp>
    <dsp:sp modelId="{165F359A-513F-44B3-AEC7-E72F64CE75D9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70015" y="1107312"/>
              </a:moveTo>
              <a:arcTo wR="2150620" hR="2150620" stAng="1254121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72D232-8EA5-4B34-A5DA-84F3D3353B64}">
      <dsp:nvSpPr>
        <dsp:cNvPr id="0" name=""/>
        <dsp:cNvSpPr/>
      </dsp:nvSpPr>
      <dsp:spPr>
        <a:xfrm>
          <a:off x="1867172" y="414254"/>
          <a:ext cx="794232" cy="516251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>
            <a:solidFill>
              <a:schemeClr val="tx1"/>
            </a:solidFill>
          </a:endParaRPr>
        </a:p>
      </dsp:txBody>
      <dsp:txXfrm>
        <a:off x="1892373" y="439455"/>
        <a:ext cx="743830" cy="465849"/>
      </dsp:txXfrm>
    </dsp:sp>
    <dsp:sp modelId="{E9F1E427-E269-466D-8420-FF6932DB2325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374538" y="144912"/>
              </a:moveTo>
              <a:arcTo wR="2150620" hR="2150620" stAng="14930804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7ADB6-B8F8-4F2D-853A-FB9426C0DE68}">
      <dsp:nvSpPr>
        <dsp:cNvPr id="0" name=""/>
        <dsp:cNvSpPr/>
      </dsp:nvSpPr>
      <dsp:spPr>
        <a:xfrm>
          <a:off x="3131275" y="3522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FF0000"/>
              </a:solidFill>
            </a:rPr>
            <a:t>6</a:t>
          </a:r>
          <a:r>
            <a:rPr lang="cs-CZ" sz="2400" kern="1200" dirty="0" smtClean="0">
              <a:solidFill>
                <a:schemeClr val="tx1"/>
              </a:solidFill>
            </a:rPr>
            <a:t>.3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156476" y="28723"/>
        <a:ext cx="743830" cy="465849"/>
      </dsp:txXfrm>
    </dsp:sp>
    <dsp:sp modelId="{3C5D18B3-490D-4A48-9202-0EA3208E78D8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643973" y="57352"/>
              </a:moveTo>
              <a:arcTo wR="2150620" hR="2150620" stAng="16995706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73DFB5-B424-4E49-BF42-0CA39CC43657}">
      <dsp:nvSpPr>
        <dsp:cNvPr id="0" name=""/>
        <dsp:cNvSpPr/>
      </dsp:nvSpPr>
      <dsp:spPr>
        <a:xfrm>
          <a:off x="4395378" y="41425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18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420579" y="439455"/>
        <a:ext cx="743830" cy="465849"/>
      </dsp:txXfrm>
    </dsp:sp>
    <dsp:sp modelId="{87F87D59-25E1-47F8-8DDE-207E3CEA425E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3799613" y="770044"/>
              </a:moveTo>
              <a:arcTo wR="2150620" hR="2150620" stAng="1920378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1F30E8F-C15A-45B8-9B7E-A950936E83EC}">
      <dsp:nvSpPr>
        <dsp:cNvPr id="0" name=""/>
        <dsp:cNvSpPr/>
      </dsp:nvSpPr>
      <dsp:spPr>
        <a:xfrm>
          <a:off x="5176636" y="148956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:2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201837" y="1514765"/>
        <a:ext cx="743830" cy="465849"/>
      </dsp:txXfrm>
    </dsp:sp>
    <dsp:sp modelId="{5DBD9DE0-FCE9-4BD1-8AAA-FBB64610CB0C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4287148" y="1904827"/>
              </a:moveTo>
              <a:arcTo wR="2150620" hR="2150620" stAng="21206242" swAng="7875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8EBAC2-655D-4C1C-8CC4-B2B79097383E}">
      <dsp:nvSpPr>
        <dsp:cNvPr id="0" name=""/>
        <dsp:cNvSpPr/>
      </dsp:nvSpPr>
      <dsp:spPr>
        <a:xfrm>
          <a:off x="5176636" y="281872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9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5201837" y="2843921"/>
        <a:ext cx="743830" cy="465849"/>
      </dsp:txXfrm>
    </dsp:sp>
    <dsp:sp modelId="{AF7E9DFE-0D2B-485B-AE44-26C5BA9C5D04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4031225" y="3193928"/>
              </a:moveTo>
              <a:arcTo wR="2150620" hR="2150620" stAng="174121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34B16B-9F09-4765-9AB2-7F92DD264802}">
      <dsp:nvSpPr>
        <dsp:cNvPr id="0" name=""/>
        <dsp:cNvSpPr/>
      </dsp:nvSpPr>
      <dsp:spPr>
        <a:xfrm>
          <a:off x="4395378" y="389403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:3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4420579" y="3919231"/>
        <a:ext cx="743830" cy="465849"/>
      </dsp:txXfrm>
    </dsp:sp>
    <dsp:sp modelId="{08A6B6F5-DCA0-49DA-ABBE-7DE8D160CEBD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926701" y="4156328"/>
              </a:moveTo>
              <a:arcTo wR="2150620" hR="2150620" stAng="4130804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3D779A-5F0E-4BE0-8A0D-5675F93F01EC}">
      <dsp:nvSpPr>
        <dsp:cNvPr id="0" name=""/>
        <dsp:cNvSpPr/>
      </dsp:nvSpPr>
      <dsp:spPr>
        <a:xfrm>
          <a:off x="3131275" y="4304762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3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3156476" y="4329963"/>
        <a:ext cx="743830" cy="465849"/>
      </dsp:txXfrm>
    </dsp:sp>
    <dsp:sp modelId="{C3939E2D-39BA-4ACD-A826-64A3AB49029C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657267" y="4243887"/>
              </a:moveTo>
              <a:arcTo wR="2150620" hR="2150620" stAng="6195706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83439-46F5-491E-AC4C-A2151BBA70B2}">
      <dsp:nvSpPr>
        <dsp:cNvPr id="0" name=""/>
        <dsp:cNvSpPr/>
      </dsp:nvSpPr>
      <dsp:spPr>
        <a:xfrm>
          <a:off x="1867172" y="389403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.8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892373" y="3919231"/>
        <a:ext cx="743830" cy="465849"/>
      </dsp:txXfrm>
    </dsp:sp>
    <dsp:sp modelId="{7CA5EEDE-FE9F-47EF-A9FB-34352D276BC7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501626" y="3531195"/>
              </a:moveTo>
              <a:arcTo wR="2150620" hR="2150620" stAng="840378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F4C968-BC77-40DF-9DD6-AF74D2089A5B}">
      <dsp:nvSpPr>
        <dsp:cNvPr id="0" name=""/>
        <dsp:cNvSpPr/>
      </dsp:nvSpPr>
      <dsp:spPr>
        <a:xfrm>
          <a:off x="1085914" y="2818720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24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111115" y="2843921"/>
        <a:ext cx="743830" cy="465849"/>
      </dsp:txXfrm>
    </dsp:sp>
    <dsp:sp modelId="{3746FD39-C012-4CFE-AD7F-7AF76D7EBAC4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4091" y="2396412"/>
              </a:moveTo>
              <a:arcTo wR="2150620" hR="2150620" stAng="10406242" swAng="78751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856417-39F8-433C-91A1-4B11EA32415C}">
      <dsp:nvSpPr>
        <dsp:cNvPr id="0" name=""/>
        <dsp:cNvSpPr/>
      </dsp:nvSpPr>
      <dsp:spPr>
        <a:xfrm>
          <a:off x="1085914" y="1489564"/>
          <a:ext cx="794232" cy="516251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:4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111115" y="1514765"/>
        <a:ext cx="743830" cy="465849"/>
      </dsp:txXfrm>
    </dsp:sp>
    <dsp:sp modelId="{165F359A-513F-44B3-AEC7-E72F64CE75D9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270015" y="1107312"/>
              </a:moveTo>
              <a:arcTo wR="2150620" hR="2150620" stAng="12541219" swAng="65499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72D232-8EA5-4B34-A5DA-84F3D3353B64}">
      <dsp:nvSpPr>
        <dsp:cNvPr id="0" name=""/>
        <dsp:cNvSpPr/>
      </dsp:nvSpPr>
      <dsp:spPr>
        <a:xfrm>
          <a:off x="1867172" y="414254"/>
          <a:ext cx="794232" cy="516251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6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1892373" y="439455"/>
        <a:ext cx="743830" cy="465849"/>
      </dsp:txXfrm>
    </dsp:sp>
    <dsp:sp modelId="{E9F1E427-E269-466D-8420-FF6932DB2325}">
      <dsp:nvSpPr>
        <dsp:cNvPr id="0" name=""/>
        <dsp:cNvSpPr/>
      </dsp:nvSpPr>
      <dsp:spPr>
        <a:xfrm>
          <a:off x="1377771" y="261647"/>
          <a:ext cx="4301240" cy="4301240"/>
        </a:xfrm>
        <a:custGeom>
          <a:avLst/>
          <a:gdLst/>
          <a:ahLst/>
          <a:cxnLst/>
          <a:rect l="0" t="0" r="0" b="0"/>
          <a:pathLst>
            <a:path>
              <a:moveTo>
                <a:pt x="1374538" y="144912"/>
              </a:moveTo>
              <a:arcTo wR="2150620" hR="2150620" stAng="14930804" swAng="47349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968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94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917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721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882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92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756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71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37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03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754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3C9D9-D60A-4874-9580-CEF3B147799F}" type="datetimeFigureOut">
              <a:rPr lang="cs-CZ" smtClean="0"/>
              <a:t>24.11.2011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CF1EA-563C-43E3-B01B-6BCAA9DF43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842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55943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881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Doplňovačky na interaktivní tabuli / pracovní listy/</a:t>
            </a:r>
          </a:p>
          <a:p>
            <a:pPr marL="0" indent="0">
              <a:buNone/>
            </a:pPr>
            <a:r>
              <a:rPr lang="cs-CZ" sz="2400" dirty="0" smtClean="0"/>
              <a:t>Pomůcky: fix na tabuli</a:t>
            </a:r>
          </a:p>
          <a:p>
            <a:pPr marL="0" indent="0">
              <a:buNone/>
            </a:pPr>
            <a:r>
              <a:rPr lang="cs-CZ" sz="2400" dirty="0" smtClean="0"/>
              <a:t>Inovace: podporuje aktivní zapojení žáků při práci na tabuli 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</a:t>
            </a:r>
            <a:r>
              <a:rPr lang="cs-CZ" sz="2400" dirty="0" smtClean="0"/>
              <a:t>– </a:t>
            </a:r>
            <a:r>
              <a:rPr lang="cs-CZ" sz="2400" dirty="0" smtClean="0"/>
              <a:t>hledej souřadnice a vynásob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snímek– vyřešení prvního snímku</a:t>
            </a:r>
            <a:endParaRPr lang="cs-CZ" sz="2400" dirty="0" smtClean="0"/>
          </a:p>
          <a:p>
            <a:pPr marL="514350" indent="-514350">
              <a:buAutoNum type="arabicPeriod"/>
            </a:pPr>
            <a:r>
              <a:rPr lang="cs-CZ" sz="2400" dirty="0" smtClean="0"/>
              <a:t>snímek- doplňuj výsledky ve směru hodinových ručiček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vyřešení třetího  snímku</a:t>
            </a:r>
            <a:endParaRPr lang="cs-CZ" sz="2400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81647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Vypočítej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2333816"/>
              </p:ext>
            </p:extLst>
          </p:nvPr>
        </p:nvGraphicFramePr>
        <p:xfrm>
          <a:off x="1043607" y="1484783"/>
          <a:ext cx="6480720" cy="44852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7200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 krát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1319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Vypočítej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94898"/>
              </p:ext>
            </p:extLst>
          </p:nvPr>
        </p:nvGraphicFramePr>
        <p:xfrm>
          <a:off x="1043607" y="1484783"/>
          <a:ext cx="6480720" cy="44852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72008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. krát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 anchor="ctr"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 anchor="ctr"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 anchor="ctr"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</a:tr>
              <a:tr h="61038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1440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Vypočítej</a:t>
            </a:r>
            <a:endParaRPr lang="cs-CZ" sz="32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901321134"/>
              </p:ext>
            </p:extLst>
          </p:nvPr>
        </p:nvGraphicFramePr>
        <p:xfrm>
          <a:off x="1115616" y="1484784"/>
          <a:ext cx="705678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455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Vypočítej</a:t>
            </a:r>
            <a:endParaRPr lang="cs-CZ" sz="32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55479286"/>
              </p:ext>
            </p:extLst>
          </p:nvPr>
        </p:nvGraphicFramePr>
        <p:xfrm>
          <a:off x="1115616" y="1484784"/>
          <a:ext cx="705678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1312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198</Words>
  <Application>Microsoft Office PowerPoint</Application>
  <PresentationFormat>Předvádění na obrazovce (4:3)</PresentationFormat>
  <Paragraphs>112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Vypočítej</vt:lpstr>
      <vt:lpstr>Vypočítej</vt:lpstr>
      <vt:lpstr>Vypočítej</vt:lpstr>
      <vt:lpstr>Vypočítej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16</cp:revision>
  <dcterms:created xsi:type="dcterms:W3CDTF">2011-11-24T17:08:04Z</dcterms:created>
  <dcterms:modified xsi:type="dcterms:W3CDTF">2011-11-24T18:28:15Z</dcterms:modified>
</cp:coreProperties>
</file>