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8" r:id="rId2"/>
    <p:sldId id="256" r:id="rId3"/>
    <p:sldId id="267" r:id="rId4"/>
    <p:sldId id="259" r:id="rId5"/>
    <p:sldId id="257" r:id="rId6"/>
    <p:sldId id="258" r:id="rId7"/>
    <p:sldId id="260" r:id="rId8"/>
    <p:sldId id="261" r:id="rId9"/>
    <p:sldId id="262" r:id="rId10"/>
    <p:sldId id="263" r:id="rId11"/>
    <p:sldId id="265" r:id="rId12"/>
    <p:sldId id="264" r:id="rId13"/>
    <p:sldId id="266" r:id="rId14"/>
    <p:sldId id="269"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0" d="100"/>
          <a:sy n="50" d="100"/>
        </p:scale>
        <p:origin x="-108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3">
        <a:schemeClr val="bg1"/>
      </p:bgRef>
    </p:bg>
    <p:spTree>
      <p:nvGrpSpPr>
        <p:cNvPr id="1" name=""/>
        <p:cNvGrpSpPr/>
        <p:nvPr/>
      </p:nvGrpSpPr>
      <p:grpSpPr>
        <a:xfrm>
          <a:off x="0" y="0"/>
          <a:ext cx="0" cy="0"/>
          <a:chOff x="0" y="0"/>
          <a:chExt cx="0" cy="0"/>
        </a:xfrm>
      </p:grpSpPr>
      <p:sp>
        <p:nvSpPr>
          <p:cNvPr id="12" name="Obdélník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Zaoblený obdélník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Podnadpis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F94803C8-FC5C-4E03-AA3F-8C76EC9E3323}" type="datetimeFigureOut">
              <a:rPr lang="cs-CZ" smtClean="0"/>
              <a:pPr/>
              <a:t>6.8.2012</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29" name="Zástupný symbol pro číslo snímku 28"/>
          <p:cNvSpPr>
            <a:spLocks noGrp="1"/>
          </p:cNvSpPr>
          <p:nvPr>
            <p:ph type="sldNum" sz="quarter" idx="12"/>
          </p:nvPr>
        </p:nvSpPr>
        <p:spPr/>
        <p:txBody>
          <a:bodyPr lIns="0" tIns="0" rIns="0" bIns="0">
            <a:noAutofit/>
          </a:bodyPr>
          <a:lstStyle>
            <a:lvl1pPr>
              <a:defRPr sz="1400">
                <a:solidFill>
                  <a:srgbClr val="FFFFFF"/>
                </a:solidFill>
              </a:defRPr>
            </a:lvl1pPr>
          </a:lstStyle>
          <a:p>
            <a:fld id="{BB4B6425-32A3-45F8-9455-F52DCA9D115B}" type="slidenum">
              <a:rPr lang="cs-CZ" smtClean="0"/>
              <a:pPr/>
              <a:t>‹#›</a:t>
            </a:fld>
            <a:endParaRPr lang="cs-CZ"/>
          </a:p>
        </p:txBody>
      </p:sp>
      <p:sp>
        <p:nvSpPr>
          <p:cNvPr id="7" name="Obdélník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F94803C8-FC5C-4E03-AA3F-8C76EC9E3323}" type="datetimeFigureOut">
              <a:rPr lang="cs-CZ" smtClean="0"/>
              <a:pPr/>
              <a:t>6.8.2012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4B6425-32A3-45F8-9455-F52DCA9D115B}" type="slidenum">
              <a:rPr lang="cs-CZ" smtClean="0"/>
              <a:pPr/>
              <a:t>‹#›</a:t>
            </a:fld>
            <a:endParaRPr lang="cs-CZ"/>
          </a:p>
        </p:txBody>
      </p:sp>
      <p:sp>
        <p:nvSpPr>
          <p:cNvPr id="8" name="Zástupný symbol pro obsah 7"/>
          <p:cNvSpPr>
            <a:spLocks noGrp="1"/>
          </p:cNvSpPr>
          <p:nvPr>
            <p:ph sz="quarter" idx="1"/>
          </p:nvPr>
        </p:nvSpPr>
        <p:spPr>
          <a:xfrm>
            <a:off x="914400" y="1447800"/>
            <a:ext cx="777240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11" name="Obdélník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Zaoblený obdélník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722313" y="952500"/>
            <a:ext cx="7772400" cy="1362075"/>
          </a:xfrm>
        </p:spPr>
        <p:txBody>
          <a:bodyPr anchor="b" anchorCtr="0"/>
          <a:lstStyle>
            <a:lvl1pPr algn="l">
              <a:buNone/>
              <a:defRPr sz="4000" b="0" cap="none"/>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F94803C8-FC5C-4E03-AA3F-8C76EC9E3323}" type="datetimeFigureOut">
              <a:rPr lang="cs-CZ" smtClean="0"/>
              <a:pPr/>
              <a:t>6.8.2012</a:t>
            </a:fld>
            <a:endParaRPr lang="cs-CZ"/>
          </a:p>
        </p:txBody>
      </p:sp>
      <p:sp>
        <p:nvSpPr>
          <p:cNvPr id="5" name="Zástupný symbol pro zápatí 4"/>
          <p:cNvSpPr>
            <a:spLocks noGrp="1"/>
          </p:cNvSpPr>
          <p:nvPr>
            <p:ph type="ftr" sz="quarter" idx="11"/>
          </p:nvPr>
        </p:nvSpPr>
        <p:spPr>
          <a:xfrm>
            <a:off x="800100" y="6172200"/>
            <a:ext cx="4000500" cy="457200"/>
          </a:xfrm>
        </p:spPr>
        <p:txBody>
          <a:bodyPr/>
          <a:lstStyle/>
          <a:p>
            <a:endParaRPr lang="cs-CZ"/>
          </a:p>
        </p:txBody>
      </p:sp>
      <p:sp>
        <p:nvSpPr>
          <p:cNvPr id="7" name="Obdélník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146304" y="6208776"/>
            <a:ext cx="457200" cy="457200"/>
          </a:xfrm>
        </p:spPr>
        <p:txBody>
          <a:bodyPr/>
          <a:lstStyle/>
          <a:p>
            <a:fld id="{BB4B6425-32A3-45F8-9455-F52DCA9D115B}"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F94803C8-FC5C-4E03-AA3F-8C76EC9E3323}" type="datetimeFigureOut">
              <a:rPr lang="cs-CZ" smtClean="0"/>
              <a:pPr/>
              <a:t>6.8.2012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4B6425-32A3-45F8-9455-F52DCA9D115B}" type="slidenum">
              <a:rPr lang="cs-CZ" smtClean="0"/>
              <a:pPr/>
              <a:t>‹#›</a:t>
            </a:fld>
            <a:endParaRPr lang="cs-CZ"/>
          </a:p>
        </p:txBody>
      </p:sp>
      <p:sp>
        <p:nvSpPr>
          <p:cNvPr id="9" name="Zástupný symbol pro obsah 8"/>
          <p:cNvSpPr>
            <a:spLocks noGrp="1"/>
          </p:cNvSpPr>
          <p:nvPr>
            <p:ph sz="quarter" idx="1"/>
          </p:nvPr>
        </p:nvSpPr>
        <p:spPr>
          <a:xfrm>
            <a:off x="91440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93395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914400" y="273050"/>
            <a:ext cx="7772400" cy="1143000"/>
          </a:xfrm>
        </p:spPr>
        <p:txBody>
          <a:bodyPr anchor="b" anchorCtr="0"/>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F94803C8-FC5C-4E03-AA3F-8C76EC9E3323}" type="datetimeFigureOut">
              <a:rPr lang="cs-CZ" smtClean="0"/>
              <a:pPr/>
              <a:t>6.8.2012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B4B6425-32A3-45F8-9455-F52DCA9D115B}" type="slidenum">
              <a:rPr lang="cs-CZ" smtClean="0"/>
              <a:pPr/>
              <a:t>‹#›</a:t>
            </a:fld>
            <a:endParaRPr lang="cs-CZ"/>
          </a:p>
        </p:txBody>
      </p:sp>
      <p:sp>
        <p:nvSpPr>
          <p:cNvPr id="11" name="Zástupný symbol pro obsah 10"/>
          <p:cNvSpPr>
            <a:spLocks noGrp="1"/>
          </p:cNvSpPr>
          <p:nvPr>
            <p:ph sz="half" idx="2"/>
          </p:nvPr>
        </p:nvSpPr>
        <p:spPr>
          <a:xfrm>
            <a:off x="9144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4"/>
          </p:nvPr>
        </p:nvSpPr>
        <p:spPr>
          <a:xfrm>
            <a:off x="49530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F94803C8-FC5C-4E03-AA3F-8C76EC9E3323}" type="datetimeFigureOut">
              <a:rPr lang="cs-CZ" smtClean="0"/>
              <a:pPr/>
              <a:t>6.8.2012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B4B6425-32A3-45F8-9455-F52DCA9D115B}"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94803C8-FC5C-4E03-AA3F-8C76EC9E3323}" type="datetimeFigureOut">
              <a:rPr lang="cs-CZ" smtClean="0"/>
              <a:pPr/>
              <a:t>6.8.2012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B4B6425-32A3-45F8-9455-F52DCA9D115B}"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Obdélník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Zaoblený obdélník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914400" y="273050"/>
            <a:ext cx="7772400" cy="1143000"/>
          </a:xfrm>
        </p:spPr>
        <p:txBody>
          <a:bodyPr anchor="b" anchorCtr="0"/>
          <a:lstStyle>
            <a:lvl1pPr algn="l">
              <a:buNone/>
              <a:defRPr sz="4000" b="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F94803C8-FC5C-4E03-AA3F-8C76EC9E3323}" type="datetimeFigureOut">
              <a:rPr lang="cs-CZ" smtClean="0"/>
              <a:pPr/>
              <a:t>6.8.2012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4B6425-32A3-45F8-9455-F52DCA9D115B}" type="slidenum">
              <a:rPr lang="cs-CZ" smtClean="0"/>
              <a:pPr/>
              <a:t>‹#›</a:t>
            </a:fld>
            <a:endParaRPr lang="cs-CZ"/>
          </a:p>
        </p:txBody>
      </p:sp>
      <p:sp>
        <p:nvSpPr>
          <p:cNvPr id="11" name="Zástupný symbol pro obsah 10"/>
          <p:cNvSpPr>
            <a:spLocks noGrp="1"/>
          </p:cNvSpPr>
          <p:nvPr>
            <p:ph sz="quarter" idx="1"/>
          </p:nvPr>
        </p:nvSpPr>
        <p:spPr>
          <a:xfrm>
            <a:off x="2971800" y="1600200"/>
            <a:ext cx="5715000" cy="44958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F94803C8-FC5C-4E03-AA3F-8C76EC9E3323}" type="datetimeFigureOut">
              <a:rPr lang="cs-CZ" smtClean="0"/>
              <a:pPr/>
              <a:t>6.8.2012</a:t>
            </a:fld>
            <a:endParaRPr lang="cs-CZ"/>
          </a:p>
        </p:txBody>
      </p:sp>
      <p:sp>
        <p:nvSpPr>
          <p:cNvPr id="6" name="Zástupný symbol pro zápatí 5"/>
          <p:cNvSpPr>
            <a:spLocks noGrp="1"/>
          </p:cNvSpPr>
          <p:nvPr>
            <p:ph type="ftr" sz="quarter" idx="11"/>
          </p:nvPr>
        </p:nvSpPr>
        <p:spPr>
          <a:xfrm>
            <a:off x="914400" y="6172200"/>
            <a:ext cx="3886200" cy="457200"/>
          </a:xfrm>
        </p:spPr>
        <p:txBody>
          <a:bodyPr/>
          <a:lstStyle/>
          <a:p>
            <a:endParaRPr lang="cs-CZ"/>
          </a:p>
        </p:txBody>
      </p:sp>
      <p:sp>
        <p:nvSpPr>
          <p:cNvPr id="7" name="Zástupný symbol pro číslo snímku 6"/>
          <p:cNvSpPr>
            <a:spLocks noGrp="1"/>
          </p:cNvSpPr>
          <p:nvPr>
            <p:ph type="sldNum" sz="quarter" idx="12"/>
          </p:nvPr>
        </p:nvSpPr>
        <p:spPr>
          <a:xfrm>
            <a:off x="146304" y="6208776"/>
            <a:ext cx="457200" cy="457200"/>
          </a:xfrm>
        </p:spPr>
        <p:txBody>
          <a:bodyPr/>
          <a:lstStyle/>
          <a:p>
            <a:fld id="{BB4B6425-32A3-45F8-9455-F52DCA9D115B}" type="slidenum">
              <a:rPr lang="cs-CZ" smtClean="0"/>
              <a:pPr/>
              <a:t>‹#›</a:t>
            </a:fld>
            <a:endParaRPr lang="cs-CZ"/>
          </a:p>
        </p:txBody>
      </p:sp>
      <p:sp>
        <p:nvSpPr>
          <p:cNvPr id="11" name="Obdélník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Zástupný symbol pro obrázek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cs-CZ" smtClean="0"/>
              <a:t>Klepnutím na ikonu přidáte obrázek.</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F94803C8-FC5C-4E03-AA3F-8C76EC9E3323}" type="datetimeFigureOut">
              <a:rPr lang="cs-CZ" smtClean="0"/>
              <a:pPr/>
              <a:t>6.8.2012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4B6425-32A3-45F8-9455-F52DCA9D115B}"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1"/>
            <a:ext cx="201168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914400" y="274640"/>
            <a:ext cx="55626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F94803C8-FC5C-4E03-AA3F-8C76EC9E3323}" type="datetimeFigureOut">
              <a:rPr lang="cs-CZ" smtClean="0"/>
              <a:pPr/>
              <a:t>6.8.2012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4B6425-32A3-45F8-9455-F52DCA9D115B}"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Zaoblený obdélník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Zástupný symbol pro nadpis 21"/>
          <p:cNvSpPr>
            <a:spLocks noGrp="1"/>
          </p:cNvSpPr>
          <p:nvPr>
            <p:ph type="title"/>
          </p:nvPr>
        </p:nvSpPr>
        <p:spPr>
          <a:xfrm>
            <a:off x="914400" y="274638"/>
            <a:ext cx="7772400" cy="1143000"/>
          </a:xfrm>
          <a:prstGeom prst="rect">
            <a:avLst/>
          </a:prstGeom>
        </p:spPr>
        <p:txBody>
          <a:bodyPr bIns="91440" anchor="b" anchorCtr="0">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F94803C8-FC5C-4E03-AA3F-8C76EC9E3323}" type="datetimeFigureOut">
              <a:rPr lang="cs-CZ" smtClean="0"/>
              <a:pPr/>
              <a:t>6.8.2012</a:t>
            </a:fld>
            <a:endParaRPr lang="cs-CZ"/>
          </a:p>
        </p:txBody>
      </p:sp>
      <p:sp>
        <p:nvSpPr>
          <p:cNvPr id="3" name="Zástupný symbol pro zápatí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cs-CZ"/>
          </a:p>
        </p:txBody>
      </p:sp>
      <p:sp>
        <p:nvSpPr>
          <p:cNvPr id="23" name="Zástupný symbol pro číslo snímku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BB4B6425-32A3-45F8-9455-F52DCA9D115B}"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obrázek 2"/>
          <p:cNvPicPr>
            <a:picLocks noChangeAspect="1" noChangeArrowheads="1"/>
          </p:cNvPicPr>
          <p:nvPr/>
        </p:nvPicPr>
        <p:blipFill>
          <a:blip r:embed="rId2" cstate="print"/>
          <a:srcRect/>
          <a:stretch>
            <a:fillRect/>
          </a:stretch>
        </p:blipFill>
        <p:spPr bwMode="auto">
          <a:xfrm>
            <a:off x="1907704" y="332656"/>
            <a:ext cx="5600700" cy="1047750"/>
          </a:xfrm>
          <a:prstGeom prst="rect">
            <a:avLst/>
          </a:prstGeom>
          <a:noFill/>
          <a:ln w="9525">
            <a:noFill/>
            <a:miter lim="800000"/>
            <a:headEnd/>
            <a:tailEnd/>
          </a:ln>
        </p:spPr>
      </p:pic>
      <p:pic>
        <p:nvPicPr>
          <p:cNvPr id="1028" name="obrázek 2" descr="C:\Documents and Settings\OEM\Dokumenty\Obrázky\2.ZŠ-panáčci\2zs_logo2-color.JPG"/>
          <p:cNvPicPr>
            <a:picLocks noChangeAspect="1" noChangeArrowheads="1"/>
          </p:cNvPicPr>
          <p:nvPr/>
        </p:nvPicPr>
        <p:blipFill>
          <a:blip r:embed="rId3" cstate="print"/>
          <a:srcRect/>
          <a:stretch>
            <a:fillRect/>
          </a:stretch>
        </p:blipFill>
        <p:spPr bwMode="auto">
          <a:xfrm>
            <a:off x="2411760" y="1412776"/>
            <a:ext cx="4129841" cy="3801642"/>
          </a:xfrm>
          <a:prstGeom prst="rect">
            <a:avLst/>
          </a:prstGeom>
          <a:noFill/>
          <a:ln w="9525">
            <a:noFill/>
            <a:miter lim="800000"/>
            <a:headEnd/>
            <a:tailEnd/>
          </a:ln>
        </p:spPr>
      </p:pic>
      <p:graphicFrame>
        <p:nvGraphicFramePr>
          <p:cNvPr id="7" name="Tabulka 6"/>
          <p:cNvGraphicFramePr>
            <a:graphicFrameLocks noGrp="1"/>
          </p:cNvGraphicFramePr>
          <p:nvPr/>
        </p:nvGraphicFramePr>
        <p:xfrm>
          <a:off x="323528" y="5229200"/>
          <a:ext cx="8820472" cy="1402080"/>
        </p:xfrm>
        <a:graphic>
          <a:graphicData uri="http://schemas.openxmlformats.org/drawingml/2006/table">
            <a:tbl>
              <a:tblPr/>
              <a:tblGrid>
                <a:gridCol w="2670418"/>
                <a:gridCol w="6150054"/>
              </a:tblGrid>
              <a:tr h="348146">
                <a:tc>
                  <a:txBody>
                    <a:bodyPr/>
                    <a:lstStyle/>
                    <a:p>
                      <a:pPr>
                        <a:lnSpc>
                          <a:spcPct val="115000"/>
                        </a:lnSpc>
                        <a:spcAft>
                          <a:spcPts val="0"/>
                        </a:spcAft>
                      </a:pPr>
                      <a:r>
                        <a:rPr lang="cs-CZ" sz="2000" dirty="0">
                          <a:latin typeface="Calibri"/>
                          <a:ea typeface="Calibri"/>
                          <a:cs typeface="Times New Roman"/>
                        </a:rPr>
                        <a:t>Číslo projektu</a:t>
                      </a:r>
                      <a:endParaRPr lang="cs-CZ" sz="100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0" dirty="0">
                          <a:latin typeface="Times New Roman,Bold"/>
                          <a:ea typeface="Calibri"/>
                          <a:cs typeface="Times New Roman,Bold"/>
                        </a:rPr>
                        <a:t>CZ.1.07/1.4.00/21.1405</a:t>
                      </a:r>
                      <a:endParaRPr lang="cs-CZ" sz="1000" b="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Název sady materiálů</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1" dirty="0" smtClean="0">
                          <a:latin typeface="Times New Roman"/>
                          <a:ea typeface="Calibri"/>
                          <a:cs typeface="Times New Roman"/>
                        </a:rPr>
                        <a:t>Tvarosloví 7. ročník</a:t>
                      </a:r>
                      <a:endParaRPr lang="cs-CZ" sz="2000" b="1" dirty="0">
                        <a:latin typeface="Times New Roman"/>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Název materiálu</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1" dirty="0" smtClean="0">
                          <a:latin typeface="Times New Roman"/>
                          <a:ea typeface="Calibri"/>
                          <a:cs typeface="Times New Roman"/>
                        </a:rPr>
                        <a:t>VY_32_INOVACE_02_Podstatná</a:t>
                      </a:r>
                      <a:r>
                        <a:rPr lang="cs-CZ" sz="2000" b="1" baseline="0" dirty="0" smtClean="0">
                          <a:latin typeface="Times New Roman"/>
                          <a:ea typeface="Calibri"/>
                          <a:cs typeface="Times New Roman"/>
                        </a:rPr>
                        <a:t> jména - opakování</a:t>
                      </a:r>
                      <a:endParaRPr lang="cs-CZ" sz="200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Autor</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dirty="0" err="1" smtClean="0">
                          <a:latin typeface="Times New Roman"/>
                          <a:ea typeface="Calibri"/>
                          <a:cs typeface="Times New Roman"/>
                        </a:rPr>
                        <a:t>Chňoupková</a:t>
                      </a:r>
                      <a:r>
                        <a:rPr lang="cs-CZ" sz="2000" dirty="0" smtClean="0">
                          <a:latin typeface="Times New Roman"/>
                          <a:ea typeface="Calibri"/>
                          <a:cs typeface="Times New Roman"/>
                        </a:rPr>
                        <a:t>  Martina</a:t>
                      </a:r>
                      <a:endParaRPr lang="cs-CZ" sz="2000" dirty="0">
                        <a:latin typeface="Times New Roman"/>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endParaRPr lang="cs-CZ" dirty="0" smtClean="0"/>
          </a:p>
          <a:p>
            <a:r>
              <a:rPr lang="cs-CZ" dirty="0" smtClean="0">
                <a:latin typeface="Times New Roman" pitchFamily="18" charset="0"/>
                <a:cs typeface="Times New Roman" pitchFamily="18" charset="0"/>
              </a:rPr>
              <a:t>Mgr. Martina </a:t>
            </a:r>
            <a:r>
              <a:rPr lang="cs-CZ" dirty="0" err="1" smtClean="0">
                <a:latin typeface="Times New Roman" pitchFamily="18" charset="0"/>
                <a:cs typeface="Times New Roman" pitchFamily="18" charset="0"/>
              </a:rPr>
              <a:t>Chňoupková</a:t>
            </a:r>
            <a:endParaRPr lang="cs-CZ" dirty="0">
              <a:latin typeface="Times New Roman" pitchFamily="18" charset="0"/>
              <a:cs typeface="Times New Roman" pitchFamily="18" charset="0"/>
            </a:endParaRPr>
          </a:p>
        </p:txBody>
      </p:sp>
      <p:sp>
        <p:nvSpPr>
          <p:cNvPr id="2" name="Nadpis 1"/>
          <p:cNvSpPr>
            <a:spLocks noGrp="1"/>
          </p:cNvSpPr>
          <p:nvPr>
            <p:ph type="ctrTitle"/>
          </p:nvPr>
        </p:nvSpPr>
        <p:spPr/>
        <p:txBody>
          <a:bodyPr/>
          <a:lstStyle/>
          <a:p>
            <a:r>
              <a:rPr lang="cs-CZ" dirty="0" smtClean="0"/>
              <a:t>Podstatná jména - opakování</a:t>
            </a:r>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14400" y="274638"/>
            <a:ext cx="7772400" cy="706090"/>
          </a:xfrm>
        </p:spPr>
        <p:txBody>
          <a:bodyPr>
            <a:normAutofit fontScale="90000"/>
          </a:bodyPr>
          <a:lstStyle/>
          <a:p>
            <a:pPr algn="ctr"/>
            <a:r>
              <a:rPr lang="cs-CZ" dirty="0" smtClean="0"/>
              <a:t>Opakování: určete slovní druhy:</a:t>
            </a:r>
            <a:endParaRPr lang="cs-CZ" dirty="0"/>
          </a:p>
        </p:txBody>
      </p:sp>
      <p:sp>
        <p:nvSpPr>
          <p:cNvPr id="3" name="Zástupný symbol pro obsah 2"/>
          <p:cNvSpPr>
            <a:spLocks noGrp="1"/>
          </p:cNvSpPr>
          <p:nvPr>
            <p:ph sz="quarter" idx="1"/>
          </p:nvPr>
        </p:nvSpPr>
        <p:spPr>
          <a:xfrm>
            <a:off x="323528" y="908720"/>
            <a:ext cx="8820472" cy="5688632"/>
          </a:xfrm>
        </p:spPr>
        <p:txBody>
          <a:bodyPr>
            <a:normAutofit lnSpcReduction="10000"/>
          </a:bodyPr>
          <a:lstStyle/>
          <a:p>
            <a:pPr>
              <a:spcBef>
                <a:spcPts val="1200"/>
              </a:spcBef>
              <a:buNone/>
            </a:pPr>
            <a:r>
              <a:rPr lang="cs-CZ" sz="2800" dirty="0" smtClean="0">
                <a:latin typeface="Times New Roman" pitchFamily="18" charset="0"/>
                <a:cs typeface="Times New Roman" pitchFamily="18" charset="0"/>
              </a:rPr>
              <a:t>   Bílý kůň běžel smutnou alejí, co mu síly stačily, ale černý </a:t>
            </a:r>
          </a:p>
          <a:p>
            <a:pPr>
              <a:spcBef>
                <a:spcPts val="1200"/>
              </a:spcBef>
              <a:buNone/>
            </a:pPr>
            <a:r>
              <a:rPr lang="cs-CZ" sz="2800" dirty="0" smtClean="0">
                <a:latin typeface="Times New Roman" pitchFamily="18" charset="0"/>
                <a:cs typeface="Times New Roman" pitchFamily="18" charset="0"/>
              </a:rPr>
              <a:t>ho přece jen dohonil. Chvíli běželi boku po boku, vlající </a:t>
            </a:r>
          </a:p>
          <a:p>
            <a:pPr>
              <a:spcBef>
                <a:spcPts val="1200"/>
              </a:spcBef>
              <a:buNone/>
            </a:pPr>
            <a:r>
              <a:rPr lang="cs-CZ" sz="2800" dirty="0" smtClean="0">
                <a:latin typeface="Times New Roman" pitchFamily="18" charset="0"/>
                <a:cs typeface="Times New Roman" pitchFamily="18" charset="0"/>
              </a:rPr>
              <a:t>hřívy zacuchané jedna do druhé v nádherný černobílý melír. </a:t>
            </a:r>
          </a:p>
          <a:p>
            <a:pPr>
              <a:spcBef>
                <a:spcPts val="1200"/>
              </a:spcBef>
              <a:buNone/>
            </a:pPr>
            <a:r>
              <a:rPr lang="cs-CZ" sz="2800" dirty="0" smtClean="0">
                <a:latin typeface="Times New Roman" pitchFamily="18" charset="0"/>
                <a:cs typeface="Times New Roman" pitchFamily="18" charset="0"/>
              </a:rPr>
              <a:t>Jenže pak se asi něco stalo, protože z nádherných koní se po </a:t>
            </a:r>
          </a:p>
          <a:p>
            <a:pPr>
              <a:spcBef>
                <a:spcPts val="1200"/>
              </a:spcBef>
              <a:buNone/>
            </a:pPr>
            <a:r>
              <a:rPr lang="cs-CZ" sz="2800" dirty="0" smtClean="0">
                <a:latin typeface="Times New Roman" pitchFamily="18" charset="0"/>
                <a:cs typeface="Times New Roman" pitchFamily="18" charset="0"/>
              </a:rPr>
              <a:t>chvíli staly dvě pruhované zebry. Doběhly až k přechodu </a:t>
            </a:r>
          </a:p>
          <a:p>
            <a:pPr>
              <a:spcBef>
                <a:spcPts val="1200"/>
              </a:spcBef>
              <a:buNone/>
            </a:pPr>
            <a:r>
              <a:rPr lang="cs-CZ" sz="2800" dirty="0" smtClean="0">
                <a:latin typeface="Times New Roman" pitchFamily="18" charset="0"/>
                <a:cs typeface="Times New Roman" pitchFamily="18" charset="0"/>
              </a:rPr>
              <a:t>pro chodce před </a:t>
            </a:r>
            <a:r>
              <a:rPr lang="cs-CZ" sz="2800" dirty="0" err="1" smtClean="0">
                <a:latin typeface="Times New Roman" pitchFamily="18" charset="0"/>
                <a:cs typeface="Times New Roman" pitchFamily="18" charset="0"/>
              </a:rPr>
              <a:t>Apčinou</a:t>
            </a:r>
            <a:r>
              <a:rPr lang="cs-CZ" sz="2800" dirty="0" smtClean="0">
                <a:latin typeface="Times New Roman" pitchFamily="18" charset="0"/>
                <a:cs typeface="Times New Roman" pitchFamily="18" charset="0"/>
              </a:rPr>
              <a:t> školou v Praze, tam se zastavily a </a:t>
            </a:r>
          </a:p>
          <a:p>
            <a:pPr>
              <a:spcBef>
                <a:spcPts val="1200"/>
              </a:spcBef>
              <a:buNone/>
            </a:pPr>
            <a:r>
              <a:rPr lang="cs-CZ" sz="2800" dirty="0" smtClean="0">
                <a:latin typeface="Times New Roman" pitchFamily="18" charset="0"/>
                <a:cs typeface="Times New Roman" pitchFamily="18" charset="0"/>
              </a:rPr>
              <a:t>ulicí plnou troubících aut  se vydaly každá jiným směrem.</a:t>
            </a:r>
          </a:p>
          <a:p>
            <a:pPr>
              <a:spcBef>
                <a:spcPts val="1200"/>
              </a:spcBef>
              <a:buNone/>
            </a:pPr>
            <a:r>
              <a:rPr lang="cs-CZ" sz="2800" dirty="0" smtClean="0">
                <a:latin typeface="Times New Roman" pitchFamily="18" charset="0"/>
                <a:cs typeface="Times New Roman" pitchFamily="18" charset="0"/>
              </a:rPr>
              <a:t>   Apolenka se vyskočila z postele a rychle vběhla do </a:t>
            </a:r>
          </a:p>
          <a:p>
            <a:pPr>
              <a:spcBef>
                <a:spcPts val="1200"/>
              </a:spcBef>
              <a:buNone/>
            </a:pPr>
            <a:r>
              <a:rPr lang="cs-CZ" sz="2800" dirty="0" smtClean="0">
                <a:latin typeface="Times New Roman" pitchFamily="18" charset="0"/>
                <a:cs typeface="Times New Roman" pitchFamily="18" charset="0"/>
              </a:rPr>
              <a:t>protějších dveří.</a:t>
            </a:r>
          </a:p>
          <a:p>
            <a:pPr algn="r">
              <a:spcBef>
                <a:spcPts val="1200"/>
              </a:spcBef>
              <a:buNone/>
            </a:pPr>
            <a:r>
              <a:rPr lang="cs-CZ" sz="2800" dirty="0" smtClean="0">
                <a:latin typeface="Times New Roman" pitchFamily="18" charset="0"/>
                <a:cs typeface="Times New Roman" pitchFamily="18" charset="0"/>
              </a:rPr>
              <a:t>Ivona Březinová: </a:t>
            </a:r>
            <a:r>
              <a:rPr lang="cs-CZ" sz="2800" smtClean="0">
                <a:latin typeface="Times New Roman" pitchFamily="18" charset="0"/>
                <a:cs typeface="Times New Roman" pitchFamily="18" charset="0"/>
              </a:rPr>
              <a:t>Jurášek</a:t>
            </a:r>
            <a:endParaRPr lang="cs-CZ" sz="2800" dirty="0" smtClean="0">
              <a:latin typeface="Times New Roman" pitchFamily="18" charset="0"/>
              <a:cs typeface="Times New Roman" pitchFamily="18" charset="0"/>
            </a:endParaRPr>
          </a:p>
          <a:p>
            <a:pPr>
              <a:spcBef>
                <a:spcPts val="1800"/>
              </a:spcBef>
              <a:buNone/>
            </a:pPr>
            <a:endParaRPr lang="cs-CZ" sz="2800" dirty="0" smtClean="0">
              <a:latin typeface="Times New Roman" pitchFamily="18" charset="0"/>
              <a:cs typeface="Times New Roman" pitchFamily="18" charset="0"/>
            </a:endParaRPr>
          </a:p>
          <a:p>
            <a:pPr>
              <a:buNone/>
            </a:pPr>
            <a:endParaRPr lang="cs-CZ" sz="28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NEJPRVE SI PŘIPOMENEME, CO JSOU PODSTATNÁ JMÉNA:</a:t>
            </a:r>
            <a:endParaRPr lang="cs-CZ" dirty="0"/>
          </a:p>
        </p:txBody>
      </p:sp>
      <p:sp>
        <p:nvSpPr>
          <p:cNvPr id="3" name="Zástupný symbol pro obsah 2"/>
          <p:cNvSpPr>
            <a:spLocks noGrp="1"/>
          </p:cNvSpPr>
          <p:nvPr>
            <p:ph sz="quarter" idx="1"/>
          </p:nvPr>
        </p:nvSpPr>
        <p:spPr>
          <a:xfrm>
            <a:off x="0" y="1447800"/>
            <a:ext cx="9144000" cy="4572000"/>
          </a:xfrm>
        </p:spPr>
        <p:txBody>
          <a:bodyPr>
            <a:normAutofit/>
          </a:bodyPr>
          <a:lstStyle/>
          <a:p>
            <a:pPr>
              <a:buNone/>
            </a:pPr>
            <a:endParaRPr lang="cs-CZ" sz="2800" dirty="0" smtClean="0">
              <a:latin typeface="Times New Roman" pitchFamily="18" charset="0"/>
              <a:cs typeface="Times New Roman" pitchFamily="18" charset="0"/>
            </a:endParaRPr>
          </a:p>
          <a:p>
            <a:pPr>
              <a:buNone/>
            </a:pPr>
            <a:endParaRPr lang="cs-CZ" sz="2800" dirty="0" smtClean="0">
              <a:latin typeface="Times New Roman" pitchFamily="18" charset="0"/>
              <a:cs typeface="Times New Roman" pitchFamily="18" charset="0"/>
            </a:endParaRPr>
          </a:p>
          <a:p>
            <a:pPr>
              <a:buNone/>
            </a:pPr>
            <a:endParaRPr lang="cs-CZ" sz="2800" dirty="0" smtClean="0">
              <a:latin typeface="Times New Roman" pitchFamily="18" charset="0"/>
              <a:cs typeface="Times New Roman" pitchFamily="18" charset="0"/>
            </a:endParaRPr>
          </a:p>
          <a:p>
            <a:pPr>
              <a:buNone/>
            </a:pPr>
            <a:r>
              <a:rPr lang="cs-CZ" sz="2800" dirty="0" smtClean="0">
                <a:latin typeface="Times New Roman" pitchFamily="18" charset="0"/>
                <a:cs typeface="Times New Roman" pitchFamily="18" charset="0"/>
              </a:rPr>
              <a:t>Podstatná jména jsou …………………………………….…...,</a:t>
            </a:r>
          </a:p>
          <a:p>
            <a:pPr>
              <a:buNone/>
            </a:pPr>
            <a:r>
              <a:rPr lang="cs-CZ" sz="2800" dirty="0" smtClean="0">
                <a:latin typeface="Times New Roman" pitchFamily="18" charset="0"/>
                <a:cs typeface="Times New Roman" pitchFamily="18" charset="0"/>
              </a:rPr>
              <a:t>patří mezi ………………………</a:t>
            </a:r>
            <a:endParaRPr lang="cs-CZ" sz="2800" dirty="0">
              <a:latin typeface="Times New Roman" pitchFamily="18" charset="0"/>
              <a:cs typeface="Times New Roman" pitchFamily="18" charset="0"/>
            </a:endParaRPr>
          </a:p>
        </p:txBody>
      </p:sp>
      <p:sp>
        <p:nvSpPr>
          <p:cNvPr id="4" name="TextovéPole 3"/>
          <p:cNvSpPr txBox="1"/>
          <p:nvPr/>
        </p:nvSpPr>
        <p:spPr>
          <a:xfrm>
            <a:off x="3145242" y="2780928"/>
            <a:ext cx="5998758" cy="523220"/>
          </a:xfrm>
          <a:prstGeom prst="rect">
            <a:avLst/>
          </a:prstGeom>
          <a:noFill/>
        </p:spPr>
        <p:txBody>
          <a:bodyPr wrap="none" rtlCol="0">
            <a:spAutoFit/>
          </a:bodyPr>
          <a:lstStyle/>
          <a:p>
            <a:r>
              <a:rPr lang="cs-CZ" sz="2800" i="1" dirty="0" smtClean="0">
                <a:latin typeface="Times New Roman" pitchFamily="18" charset="0"/>
                <a:cs typeface="Times New Roman" pitchFamily="18" charset="0"/>
              </a:rPr>
              <a:t>názvy věcí, osob zvířat, vlastností a dějů</a:t>
            </a:r>
            <a:endParaRPr lang="cs-CZ" sz="2800" i="1" dirty="0">
              <a:latin typeface="Times New Roman" pitchFamily="18" charset="0"/>
              <a:cs typeface="Times New Roman" pitchFamily="18" charset="0"/>
            </a:endParaRPr>
          </a:p>
        </p:txBody>
      </p:sp>
      <p:sp>
        <p:nvSpPr>
          <p:cNvPr id="5" name="TextovéPole 4"/>
          <p:cNvSpPr txBox="1"/>
          <p:nvPr/>
        </p:nvSpPr>
        <p:spPr>
          <a:xfrm>
            <a:off x="1691680" y="3356992"/>
            <a:ext cx="3114955" cy="523220"/>
          </a:xfrm>
          <a:prstGeom prst="rect">
            <a:avLst/>
          </a:prstGeom>
          <a:noFill/>
        </p:spPr>
        <p:txBody>
          <a:bodyPr wrap="square" rtlCol="0">
            <a:spAutoFit/>
          </a:bodyPr>
          <a:lstStyle/>
          <a:p>
            <a:r>
              <a:rPr lang="cs-CZ" sz="2800" i="1" dirty="0" smtClean="0">
                <a:latin typeface="Times New Roman" pitchFamily="18" charset="0"/>
                <a:cs typeface="Times New Roman" pitchFamily="18" charset="0"/>
              </a:rPr>
              <a:t>ohebné slovní druhy</a:t>
            </a:r>
            <a:endParaRPr lang="cs-CZ" sz="2800" i="1" dirty="0">
              <a:latin typeface="Times New Roman" pitchFamily="18"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Vyhledejte podstatná jména:</a:t>
            </a:r>
            <a:endParaRPr lang="cs-CZ" dirty="0"/>
          </a:p>
        </p:txBody>
      </p:sp>
      <p:sp>
        <p:nvSpPr>
          <p:cNvPr id="3" name="Zástupný symbol pro obsah 2"/>
          <p:cNvSpPr>
            <a:spLocks noGrp="1"/>
          </p:cNvSpPr>
          <p:nvPr>
            <p:ph sz="quarter" idx="1"/>
          </p:nvPr>
        </p:nvSpPr>
        <p:spPr>
          <a:xfrm>
            <a:off x="467544" y="1447800"/>
            <a:ext cx="8132440" cy="5077544"/>
          </a:xfrm>
        </p:spPr>
        <p:txBody>
          <a:bodyPr>
            <a:normAutofit fontScale="85000" lnSpcReduction="10000"/>
          </a:bodyPr>
          <a:lstStyle/>
          <a:p>
            <a:pPr>
              <a:buNone/>
            </a:pPr>
            <a:r>
              <a:rPr lang="cs-CZ" sz="2900" dirty="0" smtClean="0">
                <a:latin typeface="Times New Roman" pitchFamily="18" charset="0"/>
                <a:cs typeface="Times New Roman" pitchFamily="18" charset="0"/>
              </a:rPr>
              <a:t>Téhož večera pokračoval vlak v cestě bez překážek, minul </a:t>
            </a:r>
          </a:p>
          <a:p>
            <a:pPr>
              <a:buNone/>
            </a:pPr>
            <a:r>
              <a:rPr lang="cs-CZ" sz="2900" dirty="0" smtClean="0">
                <a:latin typeface="Times New Roman" pitchFamily="18" charset="0"/>
                <a:cs typeface="Times New Roman" pitchFamily="18" charset="0"/>
              </a:rPr>
              <a:t>pevnost </a:t>
            </a:r>
            <a:r>
              <a:rPr lang="cs-CZ" sz="2900" dirty="0" err="1" smtClean="0">
                <a:latin typeface="Times New Roman" pitchFamily="18" charset="0"/>
                <a:cs typeface="Times New Roman" pitchFamily="18" charset="0"/>
              </a:rPr>
              <a:t>Sanders</a:t>
            </a:r>
            <a:r>
              <a:rPr lang="cs-CZ" sz="2900" dirty="0" smtClean="0">
                <a:latin typeface="Times New Roman" pitchFamily="18" charset="0"/>
                <a:cs typeface="Times New Roman" pitchFamily="18" charset="0"/>
              </a:rPr>
              <a:t>, zdolal </a:t>
            </a:r>
            <a:r>
              <a:rPr lang="cs-CZ" sz="2900" dirty="0" err="1" smtClean="0">
                <a:latin typeface="Times New Roman" pitchFamily="18" charset="0"/>
                <a:cs typeface="Times New Roman" pitchFamily="18" charset="0"/>
              </a:rPr>
              <a:t>Cheyennský</a:t>
            </a:r>
            <a:r>
              <a:rPr lang="cs-CZ" sz="2900" dirty="0" smtClean="0">
                <a:latin typeface="Times New Roman" pitchFamily="18" charset="0"/>
                <a:cs typeface="Times New Roman" pitchFamily="18" charset="0"/>
              </a:rPr>
              <a:t> průsmyk a dojel k </a:t>
            </a:r>
          </a:p>
          <a:p>
            <a:pPr>
              <a:buNone/>
            </a:pPr>
            <a:r>
              <a:rPr lang="cs-CZ" sz="2900" dirty="0" smtClean="0">
                <a:latin typeface="Times New Roman" pitchFamily="18" charset="0"/>
                <a:cs typeface="Times New Roman" pitchFamily="18" charset="0"/>
              </a:rPr>
              <a:t>průsmyku </a:t>
            </a:r>
            <a:r>
              <a:rPr lang="cs-CZ" sz="2900" dirty="0" err="1" smtClean="0">
                <a:latin typeface="Times New Roman" pitchFamily="18" charset="0"/>
                <a:cs typeface="Times New Roman" pitchFamily="18" charset="0"/>
              </a:rPr>
              <a:t>Evanskému</a:t>
            </a:r>
            <a:r>
              <a:rPr lang="cs-CZ" sz="2900" dirty="0" smtClean="0">
                <a:latin typeface="Times New Roman" pitchFamily="18" charset="0"/>
                <a:cs typeface="Times New Roman" pitchFamily="18" charset="0"/>
              </a:rPr>
              <a:t>. V těchto místech dosahovala železnice </a:t>
            </a:r>
          </a:p>
          <a:p>
            <a:pPr>
              <a:buNone/>
            </a:pPr>
            <a:r>
              <a:rPr lang="cs-CZ" sz="2900" dirty="0" smtClean="0">
                <a:latin typeface="Times New Roman" pitchFamily="18" charset="0"/>
                <a:cs typeface="Times New Roman" pitchFamily="18" charset="0"/>
              </a:rPr>
              <a:t>nejvyššího bodu celé trati, totiž osmi tisíc jedenadevadesáti </a:t>
            </a:r>
          </a:p>
          <a:p>
            <a:pPr>
              <a:buNone/>
            </a:pPr>
            <a:r>
              <a:rPr lang="cs-CZ" sz="2900" dirty="0" smtClean="0">
                <a:latin typeface="Times New Roman" pitchFamily="18" charset="0"/>
                <a:cs typeface="Times New Roman" pitchFamily="18" charset="0"/>
              </a:rPr>
              <a:t>stop nad hladinou oceánu. Cestujícím už zbývalo jen dostat se </a:t>
            </a:r>
          </a:p>
          <a:p>
            <a:pPr>
              <a:buNone/>
            </a:pPr>
            <a:r>
              <a:rPr lang="cs-CZ" sz="2900" dirty="0" smtClean="0">
                <a:latin typeface="Times New Roman" pitchFamily="18" charset="0"/>
                <a:cs typeface="Times New Roman" pitchFamily="18" charset="0"/>
              </a:rPr>
              <a:t>až dolů k Atlantiku nekonečnými pláněmi, které zde urovnala </a:t>
            </a:r>
          </a:p>
          <a:p>
            <a:pPr>
              <a:buNone/>
            </a:pPr>
            <a:r>
              <a:rPr lang="cs-CZ" sz="2900" dirty="0" smtClean="0">
                <a:latin typeface="Times New Roman" pitchFamily="18" charset="0"/>
                <a:cs typeface="Times New Roman" pitchFamily="18" charset="0"/>
              </a:rPr>
              <a:t>příroda.</a:t>
            </a:r>
          </a:p>
          <a:p>
            <a:pPr>
              <a:buNone/>
            </a:pPr>
            <a:endParaRPr lang="cs-CZ" sz="2800" dirty="0" smtClean="0"/>
          </a:p>
          <a:p>
            <a:pPr algn="r">
              <a:buNone/>
            </a:pPr>
            <a:r>
              <a:rPr lang="cs-CZ" sz="2400" dirty="0" smtClean="0"/>
              <a:t>(J. Verne: Cesta kolem světa za 80 dní)</a:t>
            </a:r>
            <a:r>
              <a:rPr lang="cs-CZ" sz="2800" dirty="0" smtClean="0"/>
              <a:t/>
            </a:r>
            <a:br>
              <a:rPr lang="cs-CZ" sz="2800" dirty="0" smtClean="0"/>
            </a:br>
            <a:r>
              <a:rPr lang="cs-CZ" dirty="0" smtClean="0"/>
              <a:t/>
            </a:r>
            <a:br>
              <a:rPr lang="cs-CZ" dirty="0" smtClean="0"/>
            </a:br>
            <a:endParaRPr lang="cs-CZ" dirty="0" smtClean="0"/>
          </a:p>
          <a:p>
            <a:endParaRPr lang="cs-CZ" dirty="0"/>
          </a:p>
        </p:txBody>
      </p:sp>
      <p:cxnSp>
        <p:nvCxnSpPr>
          <p:cNvPr id="5" name="Přímá spojovací čára 4"/>
          <p:cNvCxnSpPr/>
          <p:nvPr/>
        </p:nvCxnSpPr>
        <p:spPr>
          <a:xfrm>
            <a:off x="1403648" y="1844824"/>
            <a:ext cx="936104"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6" name="Přímá spojovací čára 5"/>
          <p:cNvCxnSpPr/>
          <p:nvPr/>
        </p:nvCxnSpPr>
        <p:spPr>
          <a:xfrm>
            <a:off x="4644008" y="1844824"/>
            <a:ext cx="720080"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7" name="Přímá spojovací čára 6"/>
          <p:cNvCxnSpPr/>
          <p:nvPr/>
        </p:nvCxnSpPr>
        <p:spPr>
          <a:xfrm>
            <a:off x="3779912" y="1844824"/>
            <a:ext cx="648072"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10" name="Přímá spojovací čára 9"/>
          <p:cNvCxnSpPr/>
          <p:nvPr/>
        </p:nvCxnSpPr>
        <p:spPr>
          <a:xfrm>
            <a:off x="539552" y="2708920"/>
            <a:ext cx="1296144"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11" name="Přímá spojovací čára 10"/>
          <p:cNvCxnSpPr/>
          <p:nvPr/>
        </p:nvCxnSpPr>
        <p:spPr>
          <a:xfrm>
            <a:off x="539552" y="2276872"/>
            <a:ext cx="1008112"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12" name="Přímá spojovací čára 11"/>
          <p:cNvCxnSpPr/>
          <p:nvPr/>
        </p:nvCxnSpPr>
        <p:spPr>
          <a:xfrm>
            <a:off x="5292080" y="2276872"/>
            <a:ext cx="1152128"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13" name="Přímá spojovací čára 12"/>
          <p:cNvCxnSpPr/>
          <p:nvPr/>
        </p:nvCxnSpPr>
        <p:spPr>
          <a:xfrm>
            <a:off x="3203848" y="3068960"/>
            <a:ext cx="648072"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14" name="Přímá spojovací čára 13"/>
          <p:cNvCxnSpPr/>
          <p:nvPr/>
        </p:nvCxnSpPr>
        <p:spPr>
          <a:xfrm>
            <a:off x="5868144" y="1844824"/>
            <a:ext cx="1224136"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19" name="Přímá spojovací čára 18"/>
          <p:cNvCxnSpPr/>
          <p:nvPr/>
        </p:nvCxnSpPr>
        <p:spPr>
          <a:xfrm>
            <a:off x="1979712" y="3068960"/>
            <a:ext cx="720080"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20" name="Přímá spojovací čára 19"/>
          <p:cNvCxnSpPr/>
          <p:nvPr/>
        </p:nvCxnSpPr>
        <p:spPr>
          <a:xfrm>
            <a:off x="7236296" y="2708920"/>
            <a:ext cx="1368152"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21" name="Přímá spojovací čára 20"/>
          <p:cNvCxnSpPr/>
          <p:nvPr/>
        </p:nvCxnSpPr>
        <p:spPr>
          <a:xfrm>
            <a:off x="4644008" y="2708920"/>
            <a:ext cx="1080120"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26" name="Přímá spojovací čára 25"/>
          <p:cNvCxnSpPr/>
          <p:nvPr/>
        </p:nvCxnSpPr>
        <p:spPr>
          <a:xfrm>
            <a:off x="1691680" y="3501008"/>
            <a:ext cx="1152128"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27" name="Přímá spojovací čára 26"/>
          <p:cNvCxnSpPr/>
          <p:nvPr/>
        </p:nvCxnSpPr>
        <p:spPr>
          <a:xfrm>
            <a:off x="539552" y="3501008"/>
            <a:ext cx="576064"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30" name="Přímá spojovací čára 29"/>
          <p:cNvCxnSpPr/>
          <p:nvPr/>
        </p:nvCxnSpPr>
        <p:spPr>
          <a:xfrm>
            <a:off x="1763688" y="3933056"/>
            <a:ext cx="1296144"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31" name="Přímá spojovací čára 30"/>
          <p:cNvCxnSpPr/>
          <p:nvPr/>
        </p:nvCxnSpPr>
        <p:spPr>
          <a:xfrm>
            <a:off x="3995936" y="3501008"/>
            <a:ext cx="1440160"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32" name="Přímá spojovací čára 31"/>
          <p:cNvCxnSpPr/>
          <p:nvPr/>
        </p:nvCxnSpPr>
        <p:spPr>
          <a:xfrm>
            <a:off x="4788024" y="3933056"/>
            <a:ext cx="1152128"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33" name="Přímá spojovací čára 32"/>
          <p:cNvCxnSpPr/>
          <p:nvPr/>
        </p:nvCxnSpPr>
        <p:spPr>
          <a:xfrm>
            <a:off x="2987824" y="3501008"/>
            <a:ext cx="936104"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37" name="Přímá spojovací čára 36"/>
          <p:cNvCxnSpPr/>
          <p:nvPr/>
        </p:nvCxnSpPr>
        <p:spPr>
          <a:xfrm>
            <a:off x="1619672" y="2276872"/>
            <a:ext cx="1152128"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38" name="Přímá spojovací čára 37"/>
          <p:cNvCxnSpPr/>
          <p:nvPr/>
        </p:nvCxnSpPr>
        <p:spPr>
          <a:xfrm>
            <a:off x="539552" y="4365104"/>
            <a:ext cx="936104" cy="0"/>
          </a:xfrm>
          <a:prstGeom prst="line">
            <a:avLst/>
          </a:prstGeom>
          <a:ln w="63500"/>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1+#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1+#ppt_w/2"/>
                                          </p:val>
                                        </p:tav>
                                        <p:tav tm="100000">
                                          <p:val>
                                            <p:strVal val="#ppt_x"/>
                                          </p:val>
                                        </p:tav>
                                      </p:tavLst>
                                    </p:anim>
                                    <p:anim calcmode="lin" valueType="num">
                                      <p:cBhvr additive="base">
                                        <p:cTn id="20"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1+#ppt_w/2"/>
                                          </p:val>
                                        </p:tav>
                                        <p:tav tm="100000">
                                          <p:val>
                                            <p:strVal val="#ppt_x"/>
                                          </p:val>
                                        </p:tav>
                                      </p:tavLst>
                                    </p:anim>
                                    <p:anim calcmode="lin" valueType="num">
                                      <p:cBhvr additive="base">
                                        <p:cTn id="26"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1+#ppt_w/2"/>
                                          </p:val>
                                        </p:tav>
                                        <p:tav tm="100000">
                                          <p:val>
                                            <p:strVal val="#ppt_x"/>
                                          </p:val>
                                        </p:tav>
                                      </p:tavLst>
                                    </p:anim>
                                    <p:anim calcmode="lin" valueType="num">
                                      <p:cBhvr additive="base">
                                        <p:cTn id="32"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nodeType="clickEffect">
                                  <p:stCondLst>
                                    <p:cond delay="0"/>
                                  </p:stCondLst>
                                  <p:childTnLst>
                                    <p:set>
                                      <p:cBhvr>
                                        <p:cTn id="36" dur="1" fill="hold">
                                          <p:stCondLst>
                                            <p:cond delay="0"/>
                                          </p:stCondLst>
                                        </p:cTn>
                                        <p:tgtEl>
                                          <p:spTgt spid="37"/>
                                        </p:tgtEl>
                                        <p:attrNameLst>
                                          <p:attrName>style.visibility</p:attrName>
                                        </p:attrNameLst>
                                      </p:cBhvr>
                                      <p:to>
                                        <p:strVal val="visible"/>
                                      </p:to>
                                    </p:set>
                                    <p:anim calcmode="lin" valueType="num">
                                      <p:cBhvr additive="base">
                                        <p:cTn id="37" dur="500" fill="hold"/>
                                        <p:tgtEl>
                                          <p:spTgt spid="37"/>
                                        </p:tgtEl>
                                        <p:attrNameLst>
                                          <p:attrName>ppt_x</p:attrName>
                                        </p:attrNameLst>
                                      </p:cBhvr>
                                      <p:tavLst>
                                        <p:tav tm="0">
                                          <p:val>
                                            <p:strVal val="1+#ppt_w/2"/>
                                          </p:val>
                                        </p:tav>
                                        <p:tav tm="100000">
                                          <p:val>
                                            <p:strVal val="#ppt_x"/>
                                          </p:val>
                                        </p:tav>
                                      </p:tavLst>
                                    </p:anim>
                                    <p:anim calcmode="lin" valueType="num">
                                      <p:cBhvr additive="base">
                                        <p:cTn id="38" dur="500" fill="hold"/>
                                        <p:tgtEl>
                                          <p:spTgt spid="37"/>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nodeType="click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500" fill="hold"/>
                                        <p:tgtEl>
                                          <p:spTgt spid="12"/>
                                        </p:tgtEl>
                                        <p:attrNameLst>
                                          <p:attrName>ppt_x</p:attrName>
                                        </p:attrNameLst>
                                      </p:cBhvr>
                                      <p:tavLst>
                                        <p:tav tm="0">
                                          <p:val>
                                            <p:strVal val="1+#ppt_w/2"/>
                                          </p:val>
                                        </p:tav>
                                        <p:tav tm="100000">
                                          <p:val>
                                            <p:strVal val="#ppt_x"/>
                                          </p:val>
                                        </p:tav>
                                      </p:tavLst>
                                    </p:anim>
                                    <p:anim calcmode="lin" valueType="num">
                                      <p:cBhvr additive="base">
                                        <p:cTn id="44"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1+#ppt_w/2"/>
                                          </p:val>
                                        </p:tav>
                                        <p:tav tm="100000">
                                          <p:val>
                                            <p:strVal val="#ppt_x"/>
                                          </p:val>
                                        </p:tav>
                                      </p:tavLst>
                                    </p:anim>
                                    <p:anim calcmode="lin" valueType="num">
                                      <p:cBhvr additive="base">
                                        <p:cTn id="50"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nodeType="clickEffect">
                                  <p:stCondLst>
                                    <p:cond delay="0"/>
                                  </p:stCondLst>
                                  <p:childTnLst>
                                    <p:set>
                                      <p:cBhvr>
                                        <p:cTn id="54" dur="1" fill="hold">
                                          <p:stCondLst>
                                            <p:cond delay="0"/>
                                          </p:stCondLst>
                                        </p:cTn>
                                        <p:tgtEl>
                                          <p:spTgt spid="21"/>
                                        </p:tgtEl>
                                        <p:attrNameLst>
                                          <p:attrName>style.visibility</p:attrName>
                                        </p:attrNameLst>
                                      </p:cBhvr>
                                      <p:to>
                                        <p:strVal val="visible"/>
                                      </p:to>
                                    </p:set>
                                    <p:anim calcmode="lin" valueType="num">
                                      <p:cBhvr additive="base">
                                        <p:cTn id="55" dur="500" fill="hold"/>
                                        <p:tgtEl>
                                          <p:spTgt spid="21"/>
                                        </p:tgtEl>
                                        <p:attrNameLst>
                                          <p:attrName>ppt_x</p:attrName>
                                        </p:attrNameLst>
                                      </p:cBhvr>
                                      <p:tavLst>
                                        <p:tav tm="0">
                                          <p:val>
                                            <p:strVal val="1+#ppt_w/2"/>
                                          </p:val>
                                        </p:tav>
                                        <p:tav tm="100000">
                                          <p:val>
                                            <p:strVal val="#ppt_x"/>
                                          </p:val>
                                        </p:tav>
                                      </p:tavLst>
                                    </p:anim>
                                    <p:anim calcmode="lin" valueType="num">
                                      <p:cBhvr additive="base">
                                        <p:cTn id="56" dur="500" fill="hold"/>
                                        <p:tgtEl>
                                          <p:spTgt spid="21"/>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2" fill="hold" nodeType="clickEffect">
                                  <p:stCondLst>
                                    <p:cond delay="0"/>
                                  </p:stCondLst>
                                  <p:childTnLst>
                                    <p:set>
                                      <p:cBhvr>
                                        <p:cTn id="60" dur="1" fill="hold">
                                          <p:stCondLst>
                                            <p:cond delay="0"/>
                                          </p:stCondLst>
                                        </p:cTn>
                                        <p:tgtEl>
                                          <p:spTgt spid="20"/>
                                        </p:tgtEl>
                                        <p:attrNameLst>
                                          <p:attrName>style.visibility</p:attrName>
                                        </p:attrNameLst>
                                      </p:cBhvr>
                                      <p:to>
                                        <p:strVal val="visible"/>
                                      </p:to>
                                    </p:set>
                                    <p:anim calcmode="lin" valueType="num">
                                      <p:cBhvr additive="base">
                                        <p:cTn id="61" dur="500" fill="hold"/>
                                        <p:tgtEl>
                                          <p:spTgt spid="20"/>
                                        </p:tgtEl>
                                        <p:attrNameLst>
                                          <p:attrName>ppt_x</p:attrName>
                                        </p:attrNameLst>
                                      </p:cBhvr>
                                      <p:tavLst>
                                        <p:tav tm="0">
                                          <p:val>
                                            <p:strVal val="1+#ppt_w/2"/>
                                          </p:val>
                                        </p:tav>
                                        <p:tav tm="100000">
                                          <p:val>
                                            <p:strVal val="#ppt_x"/>
                                          </p:val>
                                        </p:tav>
                                      </p:tavLst>
                                    </p:anim>
                                    <p:anim calcmode="lin" valueType="num">
                                      <p:cBhvr additive="base">
                                        <p:cTn id="62"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2" fill="hold" nodeType="clickEffect">
                                  <p:stCondLst>
                                    <p:cond delay="0"/>
                                  </p:stCondLst>
                                  <p:childTnLst>
                                    <p:set>
                                      <p:cBhvr>
                                        <p:cTn id="66" dur="1" fill="hold">
                                          <p:stCondLst>
                                            <p:cond delay="0"/>
                                          </p:stCondLst>
                                        </p:cTn>
                                        <p:tgtEl>
                                          <p:spTgt spid="19"/>
                                        </p:tgtEl>
                                        <p:attrNameLst>
                                          <p:attrName>style.visibility</p:attrName>
                                        </p:attrNameLst>
                                      </p:cBhvr>
                                      <p:to>
                                        <p:strVal val="visible"/>
                                      </p:to>
                                    </p:set>
                                    <p:anim calcmode="lin" valueType="num">
                                      <p:cBhvr additive="base">
                                        <p:cTn id="67" dur="500" fill="hold"/>
                                        <p:tgtEl>
                                          <p:spTgt spid="19"/>
                                        </p:tgtEl>
                                        <p:attrNameLst>
                                          <p:attrName>ppt_x</p:attrName>
                                        </p:attrNameLst>
                                      </p:cBhvr>
                                      <p:tavLst>
                                        <p:tav tm="0">
                                          <p:val>
                                            <p:strVal val="1+#ppt_w/2"/>
                                          </p:val>
                                        </p:tav>
                                        <p:tav tm="100000">
                                          <p:val>
                                            <p:strVal val="#ppt_x"/>
                                          </p:val>
                                        </p:tav>
                                      </p:tavLst>
                                    </p:anim>
                                    <p:anim calcmode="lin" valueType="num">
                                      <p:cBhvr additive="base">
                                        <p:cTn id="68"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2" fill="hold" nodeType="clickEffect">
                                  <p:stCondLst>
                                    <p:cond delay="0"/>
                                  </p:stCondLst>
                                  <p:childTnLst>
                                    <p:set>
                                      <p:cBhvr>
                                        <p:cTn id="72" dur="1" fill="hold">
                                          <p:stCondLst>
                                            <p:cond delay="0"/>
                                          </p:stCondLst>
                                        </p:cTn>
                                        <p:tgtEl>
                                          <p:spTgt spid="13"/>
                                        </p:tgtEl>
                                        <p:attrNameLst>
                                          <p:attrName>style.visibility</p:attrName>
                                        </p:attrNameLst>
                                      </p:cBhvr>
                                      <p:to>
                                        <p:strVal val="visible"/>
                                      </p:to>
                                    </p:set>
                                    <p:anim calcmode="lin" valueType="num">
                                      <p:cBhvr additive="base">
                                        <p:cTn id="73" dur="500" fill="hold"/>
                                        <p:tgtEl>
                                          <p:spTgt spid="13"/>
                                        </p:tgtEl>
                                        <p:attrNameLst>
                                          <p:attrName>ppt_x</p:attrName>
                                        </p:attrNameLst>
                                      </p:cBhvr>
                                      <p:tavLst>
                                        <p:tav tm="0">
                                          <p:val>
                                            <p:strVal val="1+#ppt_w/2"/>
                                          </p:val>
                                        </p:tav>
                                        <p:tav tm="100000">
                                          <p:val>
                                            <p:strVal val="#ppt_x"/>
                                          </p:val>
                                        </p:tav>
                                      </p:tavLst>
                                    </p:anim>
                                    <p:anim calcmode="lin" valueType="num">
                                      <p:cBhvr additive="base">
                                        <p:cTn id="74"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2" fill="hold" nodeType="clickEffect">
                                  <p:stCondLst>
                                    <p:cond delay="0"/>
                                  </p:stCondLst>
                                  <p:childTnLst>
                                    <p:set>
                                      <p:cBhvr>
                                        <p:cTn id="78" dur="1" fill="hold">
                                          <p:stCondLst>
                                            <p:cond delay="0"/>
                                          </p:stCondLst>
                                        </p:cTn>
                                        <p:tgtEl>
                                          <p:spTgt spid="27"/>
                                        </p:tgtEl>
                                        <p:attrNameLst>
                                          <p:attrName>style.visibility</p:attrName>
                                        </p:attrNameLst>
                                      </p:cBhvr>
                                      <p:to>
                                        <p:strVal val="visible"/>
                                      </p:to>
                                    </p:set>
                                    <p:anim calcmode="lin" valueType="num">
                                      <p:cBhvr additive="base">
                                        <p:cTn id="79" dur="500" fill="hold"/>
                                        <p:tgtEl>
                                          <p:spTgt spid="27"/>
                                        </p:tgtEl>
                                        <p:attrNameLst>
                                          <p:attrName>ppt_x</p:attrName>
                                        </p:attrNameLst>
                                      </p:cBhvr>
                                      <p:tavLst>
                                        <p:tav tm="0">
                                          <p:val>
                                            <p:strVal val="1+#ppt_w/2"/>
                                          </p:val>
                                        </p:tav>
                                        <p:tav tm="100000">
                                          <p:val>
                                            <p:strVal val="#ppt_x"/>
                                          </p:val>
                                        </p:tav>
                                      </p:tavLst>
                                    </p:anim>
                                    <p:anim calcmode="lin" valueType="num">
                                      <p:cBhvr additive="base">
                                        <p:cTn id="80" dur="500" fill="hold"/>
                                        <p:tgtEl>
                                          <p:spTgt spid="27"/>
                                        </p:tgtEl>
                                        <p:attrNameLst>
                                          <p:attrName>ppt_y</p:attrName>
                                        </p:attrNameLst>
                                      </p:cBhvr>
                                      <p:tavLst>
                                        <p:tav tm="0">
                                          <p:val>
                                            <p:strVal val="#ppt_y"/>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2" fill="hold" nodeType="clickEffect">
                                  <p:stCondLst>
                                    <p:cond delay="0"/>
                                  </p:stCondLst>
                                  <p:childTnLst>
                                    <p:set>
                                      <p:cBhvr>
                                        <p:cTn id="84" dur="1" fill="hold">
                                          <p:stCondLst>
                                            <p:cond delay="0"/>
                                          </p:stCondLst>
                                        </p:cTn>
                                        <p:tgtEl>
                                          <p:spTgt spid="26"/>
                                        </p:tgtEl>
                                        <p:attrNameLst>
                                          <p:attrName>style.visibility</p:attrName>
                                        </p:attrNameLst>
                                      </p:cBhvr>
                                      <p:to>
                                        <p:strVal val="visible"/>
                                      </p:to>
                                    </p:set>
                                    <p:anim calcmode="lin" valueType="num">
                                      <p:cBhvr additive="base">
                                        <p:cTn id="85" dur="500" fill="hold"/>
                                        <p:tgtEl>
                                          <p:spTgt spid="26"/>
                                        </p:tgtEl>
                                        <p:attrNameLst>
                                          <p:attrName>ppt_x</p:attrName>
                                        </p:attrNameLst>
                                      </p:cBhvr>
                                      <p:tavLst>
                                        <p:tav tm="0">
                                          <p:val>
                                            <p:strVal val="1+#ppt_w/2"/>
                                          </p:val>
                                        </p:tav>
                                        <p:tav tm="100000">
                                          <p:val>
                                            <p:strVal val="#ppt_x"/>
                                          </p:val>
                                        </p:tav>
                                      </p:tavLst>
                                    </p:anim>
                                    <p:anim calcmode="lin" valueType="num">
                                      <p:cBhvr additive="base">
                                        <p:cTn id="86"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2" fill="hold" nodeType="clickEffect">
                                  <p:stCondLst>
                                    <p:cond delay="0"/>
                                  </p:stCondLst>
                                  <p:childTnLst>
                                    <p:set>
                                      <p:cBhvr>
                                        <p:cTn id="90" dur="1" fill="hold">
                                          <p:stCondLst>
                                            <p:cond delay="0"/>
                                          </p:stCondLst>
                                        </p:cTn>
                                        <p:tgtEl>
                                          <p:spTgt spid="33"/>
                                        </p:tgtEl>
                                        <p:attrNameLst>
                                          <p:attrName>style.visibility</p:attrName>
                                        </p:attrNameLst>
                                      </p:cBhvr>
                                      <p:to>
                                        <p:strVal val="visible"/>
                                      </p:to>
                                    </p:set>
                                    <p:anim calcmode="lin" valueType="num">
                                      <p:cBhvr additive="base">
                                        <p:cTn id="91" dur="500" fill="hold"/>
                                        <p:tgtEl>
                                          <p:spTgt spid="33"/>
                                        </p:tgtEl>
                                        <p:attrNameLst>
                                          <p:attrName>ppt_x</p:attrName>
                                        </p:attrNameLst>
                                      </p:cBhvr>
                                      <p:tavLst>
                                        <p:tav tm="0">
                                          <p:val>
                                            <p:strVal val="1+#ppt_w/2"/>
                                          </p:val>
                                        </p:tav>
                                        <p:tav tm="100000">
                                          <p:val>
                                            <p:strVal val="#ppt_x"/>
                                          </p:val>
                                        </p:tav>
                                      </p:tavLst>
                                    </p:anim>
                                    <p:anim calcmode="lin" valueType="num">
                                      <p:cBhvr additive="base">
                                        <p:cTn id="92" dur="500" fill="hold"/>
                                        <p:tgtEl>
                                          <p:spTgt spid="33"/>
                                        </p:tgtEl>
                                        <p:attrNameLst>
                                          <p:attrName>ppt_y</p:attrName>
                                        </p:attrNameLst>
                                      </p:cBhvr>
                                      <p:tavLst>
                                        <p:tav tm="0">
                                          <p:val>
                                            <p:strVal val="#ppt_y"/>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2" fill="hold" nodeType="clickEffect">
                                  <p:stCondLst>
                                    <p:cond delay="0"/>
                                  </p:stCondLst>
                                  <p:childTnLst>
                                    <p:set>
                                      <p:cBhvr>
                                        <p:cTn id="96" dur="1" fill="hold">
                                          <p:stCondLst>
                                            <p:cond delay="0"/>
                                          </p:stCondLst>
                                        </p:cTn>
                                        <p:tgtEl>
                                          <p:spTgt spid="31"/>
                                        </p:tgtEl>
                                        <p:attrNameLst>
                                          <p:attrName>style.visibility</p:attrName>
                                        </p:attrNameLst>
                                      </p:cBhvr>
                                      <p:to>
                                        <p:strVal val="visible"/>
                                      </p:to>
                                    </p:set>
                                    <p:anim calcmode="lin" valueType="num">
                                      <p:cBhvr additive="base">
                                        <p:cTn id="97" dur="500" fill="hold"/>
                                        <p:tgtEl>
                                          <p:spTgt spid="31"/>
                                        </p:tgtEl>
                                        <p:attrNameLst>
                                          <p:attrName>ppt_x</p:attrName>
                                        </p:attrNameLst>
                                      </p:cBhvr>
                                      <p:tavLst>
                                        <p:tav tm="0">
                                          <p:val>
                                            <p:strVal val="1+#ppt_w/2"/>
                                          </p:val>
                                        </p:tav>
                                        <p:tav tm="100000">
                                          <p:val>
                                            <p:strVal val="#ppt_x"/>
                                          </p:val>
                                        </p:tav>
                                      </p:tavLst>
                                    </p:anim>
                                    <p:anim calcmode="lin" valueType="num">
                                      <p:cBhvr additive="base">
                                        <p:cTn id="98" dur="500" fill="hold"/>
                                        <p:tgtEl>
                                          <p:spTgt spid="31"/>
                                        </p:tgtEl>
                                        <p:attrNameLst>
                                          <p:attrName>ppt_y</p:attrName>
                                        </p:attrNameLst>
                                      </p:cBhvr>
                                      <p:tavLst>
                                        <p:tav tm="0">
                                          <p:val>
                                            <p:strVal val="#ppt_y"/>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2" fill="hold" nodeType="clickEffect">
                                  <p:stCondLst>
                                    <p:cond delay="0"/>
                                  </p:stCondLst>
                                  <p:childTnLst>
                                    <p:set>
                                      <p:cBhvr>
                                        <p:cTn id="102" dur="1" fill="hold">
                                          <p:stCondLst>
                                            <p:cond delay="0"/>
                                          </p:stCondLst>
                                        </p:cTn>
                                        <p:tgtEl>
                                          <p:spTgt spid="30"/>
                                        </p:tgtEl>
                                        <p:attrNameLst>
                                          <p:attrName>style.visibility</p:attrName>
                                        </p:attrNameLst>
                                      </p:cBhvr>
                                      <p:to>
                                        <p:strVal val="visible"/>
                                      </p:to>
                                    </p:set>
                                    <p:anim calcmode="lin" valueType="num">
                                      <p:cBhvr additive="base">
                                        <p:cTn id="103" dur="500" fill="hold"/>
                                        <p:tgtEl>
                                          <p:spTgt spid="30"/>
                                        </p:tgtEl>
                                        <p:attrNameLst>
                                          <p:attrName>ppt_x</p:attrName>
                                        </p:attrNameLst>
                                      </p:cBhvr>
                                      <p:tavLst>
                                        <p:tav tm="0">
                                          <p:val>
                                            <p:strVal val="1+#ppt_w/2"/>
                                          </p:val>
                                        </p:tav>
                                        <p:tav tm="100000">
                                          <p:val>
                                            <p:strVal val="#ppt_x"/>
                                          </p:val>
                                        </p:tav>
                                      </p:tavLst>
                                    </p:anim>
                                    <p:anim calcmode="lin" valueType="num">
                                      <p:cBhvr additive="base">
                                        <p:cTn id="104" dur="500" fill="hold"/>
                                        <p:tgtEl>
                                          <p:spTgt spid="30"/>
                                        </p:tgtEl>
                                        <p:attrNameLst>
                                          <p:attrName>ppt_y</p:attrName>
                                        </p:attrNameLst>
                                      </p:cBhvr>
                                      <p:tavLst>
                                        <p:tav tm="0">
                                          <p:val>
                                            <p:strVal val="#ppt_y"/>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2" fill="hold" nodeType="clickEffect">
                                  <p:stCondLst>
                                    <p:cond delay="0"/>
                                  </p:stCondLst>
                                  <p:childTnLst>
                                    <p:set>
                                      <p:cBhvr>
                                        <p:cTn id="108" dur="1" fill="hold">
                                          <p:stCondLst>
                                            <p:cond delay="0"/>
                                          </p:stCondLst>
                                        </p:cTn>
                                        <p:tgtEl>
                                          <p:spTgt spid="32"/>
                                        </p:tgtEl>
                                        <p:attrNameLst>
                                          <p:attrName>style.visibility</p:attrName>
                                        </p:attrNameLst>
                                      </p:cBhvr>
                                      <p:to>
                                        <p:strVal val="visible"/>
                                      </p:to>
                                    </p:set>
                                    <p:anim calcmode="lin" valueType="num">
                                      <p:cBhvr additive="base">
                                        <p:cTn id="109" dur="500" fill="hold"/>
                                        <p:tgtEl>
                                          <p:spTgt spid="32"/>
                                        </p:tgtEl>
                                        <p:attrNameLst>
                                          <p:attrName>ppt_x</p:attrName>
                                        </p:attrNameLst>
                                      </p:cBhvr>
                                      <p:tavLst>
                                        <p:tav tm="0">
                                          <p:val>
                                            <p:strVal val="1+#ppt_w/2"/>
                                          </p:val>
                                        </p:tav>
                                        <p:tav tm="100000">
                                          <p:val>
                                            <p:strVal val="#ppt_x"/>
                                          </p:val>
                                        </p:tav>
                                      </p:tavLst>
                                    </p:anim>
                                    <p:anim calcmode="lin" valueType="num">
                                      <p:cBhvr additive="base">
                                        <p:cTn id="110" dur="500" fill="hold"/>
                                        <p:tgtEl>
                                          <p:spTgt spid="32"/>
                                        </p:tgtEl>
                                        <p:attrNameLst>
                                          <p:attrName>ppt_y</p:attrName>
                                        </p:attrNameLst>
                                      </p:cBhvr>
                                      <p:tavLst>
                                        <p:tav tm="0">
                                          <p:val>
                                            <p:strVal val="#ppt_y"/>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2" fill="hold" nodeType="clickEffect">
                                  <p:stCondLst>
                                    <p:cond delay="0"/>
                                  </p:stCondLst>
                                  <p:childTnLst>
                                    <p:set>
                                      <p:cBhvr>
                                        <p:cTn id="114" dur="1" fill="hold">
                                          <p:stCondLst>
                                            <p:cond delay="0"/>
                                          </p:stCondLst>
                                        </p:cTn>
                                        <p:tgtEl>
                                          <p:spTgt spid="38"/>
                                        </p:tgtEl>
                                        <p:attrNameLst>
                                          <p:attrName>style.visibility</p:attrName>
                                        </p:attrNameLst>
                                      </p:cBhvr>
                                      <p:to>
                                        <p:strVal val="visible"/>
                                      </p:to>
                                    </p:set>
                                    <p:anim calcmode="lin" valueType="num">
                                      <p:cBhvr additive="base">
                                        <p:cTn id="115" dur="500" fill="hold"/>
                                        <p:tgtEl>
                                          <p:spTgt spid="38"/>
                                        </p:tgtEl>
                                        <p:attrNameLst>
                                          <p:attrName>ppt_x</p:attrName>
                                        </p:attrNameLst>
                                      </p:cBhvr>
                                      <p:tavLst>
                                        <p:tav tm="0">
                                          <p:val>
                                            <p:strVal val="1+#ppt_w/2"/>
                                          </p:val>
                                        </p:tav>
                                        <p:tav tm="100000">
                                          <p:val>
                                            <p:strVal val="#ppt_x"/>
                                          </p:val>
                                        </p:tav>
                                      </p:tavLst>
                                    </p:anim>
                                    <p:anim calcmode="lin" valueType="num">
                                      <p:cBhvr additive="base">
                                        <p:cTn id="116" dur="500" fill="hold"/>
                                        <p:tgtEl>
                                          <p:spTgt spid="3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3200" dirty="0" smtClean="0"/>
              <a:t>Podtrhněte podstatná jména, určete, zda se jedná o </a:t>
            </a:r>
            <a:r>
              <a:rPr lang="cs-CZ" sz="3200" dirty="0" err="1" smtClean="0"/>
              <a:t>podst</a:t>
            </a:r>
            <a:r>
              <a:rPr lang="cs-CZ" sz="3200" dirty="0" smtClean="0"/>
              <a:t>. </a:t>
            </a:r>
            <a:r>
              <a:rPr lang="cs-CZ" sz="3200" dirty="0" err="1" smtClean="0"/>
              <a:t>jm</a:t>
            </a:r>
            <a:r>
              <a:rPr lang="cs-CZ" sz="3200" dirty="0" smtClean="0"/>
              <a:t>. konkrétní nebo abstraktní.</a:t>
            </a:r>
            <a:endParaRPr lang="cs-CZ" sz="3200" dirty="0"/>
          </a:p>
        </p:txBody>
      </p:sp>
      <p:sp>
        <p:nvSpPr>
          <p:cNvPr id="3" name="Zástupný symbol pro obsah 2"/>
          <p:cNvSpPr>
            <a:spLocks noGrp="1"/>
          </p:cNvSpPr>
          <p:nvPr>
            <p:ph sz="quarter" idx="1"/>
          </p:nvPr>
        </p:nvSpPr>
        <p:spPr/>
        <p:txBody>
          <a:bodyPr/>
          <a:lstStyle/>
          <a:p>
            <a:r>
              <a:rPr lang="cs-CZ" dirty="0" smtClean="0">
                <a:latin typeface="Times New Roman" pitchFamily="18" charset="0"/>
                <a:cs typeface="Times New Roman" pitchFamily="18" charset="0"/>
              </a:rPr>
              <a:t>nenávist</a:t>
            </a:r>
          </a:p>
          <a:p>
            <a:r>
              <a:rPr lang="cs-CZ" dirty="0" smtClean="0">
                <a:latin typeface="Times New Roman" pitchFamily="18" charset="0"/>
                <a:cs typeface="Times New Roman" pitchFamily="18" charset="0"/>
              </a:rPr>
              <a:t>smutný</a:t>
            </a:r>
          </a:p>
          <a:p>
            <a:r>
              <a:rPr lang="cs-CZ" dirty="0" smtClean="0">
                <a:latin typeface="Times New Roman" pitchFamily="18" charset="0"/>
                <a:cs typeface="Times New Roman" pitchFamily="18" charset="0"/>
              </a:rPr>
              <a:t>pracování</a:t>
            </a:r>
          </a:p>
          <a:p>
            <a:r>
              <a:rPr lang="cs-CZ" dirty="0" smtClean="0">
                <a:latin typeface="Times New Roman" pitchFamily="18" charset="0"/>
                <a:cs typeface="Times New Roman" pitchFamily="18" charset="0"/>
              </a:rPr>
              <a:t>stůl</a:t>
            </a:r>
          </a:p>
          <a:p>
            <a:r>
              <a:rPr lang="cs-CZ" dirty="0" smtClean="0">
                <a:latin typeface="Times New Roman" pitchFamily="18" charset="0"/>
                <a:cs typeface="Times New Roman" pitchFamily="18" charset="0"/>
              </a:rPr>
              <a:t>deka</a:t>
            </a:r>
          </a:p>
          <a:p>
            <a:r>
              <a:rPr lang="cs-CZ" dirty="0" smtClean="0">
                <a:latin typeface="Times New Roman" pitchFamily="18" charset="0"/>
                <a:cs typeface="Times New Roman" pitchFamily="18" charset="0"/>
              </a:rPr>
              <a:t>láska</a:t>
            </a:r>
          </a:p>
          <a:p>
            <a:r>
              <a:rPr lang="cs-CZ" dirty="0" smtClean="0">
                <a:latin typeface="Times New Roman" pitchFamily="18" charset="0"/>
                <a:cs typeface="Times New Roman" pitchFamily="18" charset="0"/>
              </a:rPr>
              <a:t>cizí</a:t>
            </a:r>
          </a:p>
          <a:p>
            <a:r>
              <a:rPr lang="cs-CZ" dirty="0" smtClean="0">
                <a:latin typeface="Times New Roman" pitchFamily="18" charset="0"/>
                <a:cs typeface="Times New Roman" pitchFamily="18" charset="0"/>
              </a:rPr>
              <a:t>záměrně</a:t>
            </a:r>
          </a:p>
          <a:p>
            <a:r>
              <a:rPr lang="cs-CZ" dirty="0" smtClean="0">
                <a:latin typeface="Times New Roman" pitchFamily="18" charset="0"/>
                <a:cs typeface="Times New Roman" pitchFamily="18" charset="0"/>
              </a:rPr>
              <a:t>slepota</a:t>
            </a:r>
          </a:p>
          <a:p>
            <a:endParaRPr lang="cs-CZ" dirty="0" smtClean="0"/>
          </a:p>
          <a:p>
            <a:pPr>
              <a:buNone/>
            </a:pPr>
            <a:endParaRPr lang="cs-CZ" dirty="0"/>
          </a:p>
        </p:txBody>
      </p:sp>
      <p:sp>
        <p:nvSpPr>
          <p:cNvPr id="16" name="Zástupný symbol pro obsah 15"/>
          <p:cNvSpPr>
            <a:spLocks noGrp="1"/>
          </p:cNvSpPr>
          <p:nvPr>
            <p:ph sz="quarter" idx="2"/>
          </p:nvPr>
        </p:nvSpPr>
        <p:spPr/>
        <p:txBody>
          <a:bodyPr>
            <a:normAutofit/>
          </a:bodyPr>
          <a:lstStyle/>
          <a:p>
            <a:r>
              <a:rPr lang="cs-CZ" dirty="0" smtClean="0">
                <a:latin typeface="Times New Roman" pitchFamily="18" charset="0"/>
                <a:cs typeface="Times New Roman" pitchFamily="18" charset="0"/>
              </a:rPr>
              <a:t>abstraktní</a:t>
            </a:r>
          </a:p>
          <a:p>
            <a:r>
              <a:rPr lang="cs-CZ" dirty="0" smtClean="0">
                <a:latin typeface="Times New Roman" pitchFamily="18" charset="0"/>
                <a:cs typeface="Times New Roman" pitchFamily="18" charset="0"/>
              </a:rPr>
              <a:t>přídavné jméno</a:t>
            </a:r>
          </a:p>
          <a:p>
            <a:r>
              <a:rPr lang="cs-CZ" dirty="0" smtClean="0">
                <a:latin typeface="Times New Roman" pitchFamily="18" charset="0"/>
                <a:cs typeface="Times New Roman" pitchFamily="18" charset="0"/>
              </a:rPr>
              <a:t>abstraktní</a:t>
            </a:r>
          </a:p>
          <a:p>
            <a:r>
              <a:rPr lang="cs-CZ" dirty="0" smtClean="0">
                <a:latin typeface="Times New Roman" pitchFamily="18" charset="0"/>
                <a:cs typeface="Times New Roman" pitchFamily="18" charset="0"/>
              </a:rPr>
              <a:t>konkrétní</a:t>
            </a:r>
          </a:p>
          <a:p>
            <a:r>
              <a:rPr lang="cs-CZ" dirty="0" smtClean="0">
                <a:latin typeface="Times New Roman" pitchFamily="18" charset="0"/>
                <a:cs typeface="Times New Roman" pitchFamily="18" charset="0"/>
              </a:rPr>
              <a:t>konkrétní</a:t>
            </a:r>
          </a:p>
          <a:p>
            <a:r>
              <a:rPr lang="cs-CZ" dirty="0" smtClean="0">
                <a:latin typeface="Times New Roman" pitchFamily="18" charset="0"/>
                <a:cs typeface="Times New Roman" pitchFamily="18" charset="0"/>
              </a:rPr>
              <a:t>abstraktní</a:t>
            </a:r>
          </a:p>
          <a:p>
            <a:r>
              <a:rPr lang="cs-CZ" dirty="0" smtClean="0">
                <a:latin typeface="Times New Roman" pitchFamily="18" charset="0"/>
                <a:cs typeface="Times New Roman" pitchFamily="18" charset="0"/>
              </a:rPr>
              <a:t>přídavné jméno</a:t>
            </a:r>
          </a:p>
          <a:p>
            <a:r>
              <a:rPr lang="cs-CZ" dirty="0" smtClean="0">
                <a:latin typeface="Times New Roman" pitchFamily="18" charset="0"/>
                <a:cs typeface="Times New Roman" pitchFamily="18" charset="0"/>
              </a:rPr>
              <a:t>příslovce</a:t>
            </a:r>
          </a:p>
          <a:p>
            <a:r>
              <a:rPr lang="cs-CZ" dirty="0" smtClean="0">
                <a:latin typeface="Times New Roman" pitchFamily="18" charset="0"/>
                <a:cs typeface="Times New Roman" pitchFamily="18" charset="0"/>
              </a:rPr>
              <a:t>abstraktní</a:t>
            </a:r>
          </a:p>
          <a:p>
            <a:endParaRPr lang="cs-CZ" sz="2800" dirty="0"/>
          </a:p>
        </p:txBody>
      </p:sp>
      <p:cxnSp>
        <p:nvCxnSpPr>
          <p:cNvPr id="5" name="Přímá spojovací čára 4"/>
          <p:cNvCxnSpPr/>
          <p:nvPr/>
        </p:nvCxnSpPr>
        <p:spPr>
          <a:xfrm>
            <a:off x="1187624" y="1916832"/>
            <a:ext cx="1224136"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6" name="Přímá spojovací čára 5"/>
          <p:cNvCxnSpPr/>
          <p:nvPr/>
        </p:nvCxnSpPr>
        <p:spPr>
          <a:xfrm>
            <a:off x="1259632" y="3284984"/>
            <a:ext cx="504056"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7" name="Přímá spojovací čára 6"/>
          <p:cNvCxnSpPr/>
          <p:nvPr/>
        </p:nvCxnSpPr>
        <p:spPr>
          <a:xfrm>
            <a:off x="1259632" y="5661248"/>
            <a:ext cx="936104"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8" name="Přímá spojovací čára 7"/>
          <p:cNvCxnSpPr/>
          <p:nvPr/>
        </p:nvCxnSpPr>
        <p:spPr>
          <a:xfrm>
            <a:off x="1259632" y="2852936"/>
            <a:ext cx="1368152"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12" name="Přímá spojovací čára 11"/>
          <p:cNvCxnSpPr/>
          <p:nvPr/>
        </p:nvCxnSpPr>
        <p:spPr>
          <a:xfrm>
            <a:off x="1187624" y="4221088"/>
            <a:ext cx="792088" cy="0"/>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13" name="Přímá spojovací čára 12"/>
          <p:cNvCxnSpPr/>
          <p:nvPr/>
        </p:nvCxnSpPr>
        <p:spPr>
          <a:xfrm>
            <a:off x="1259632" y="3789040"/>
            <a:ext cx="648072" cy="0"/>
          </a:xfrm>
          <a:prstGeom prst="line">
            <a:avLst/>
          </a:prstGeom>
          <a:ln w="63500"/>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style.rotation</p:attrName>
                                        </p:attrNameLst>
                                      </p:cBhvr>
                                      <p:tavLst>
                                        <p:tav tm="0">
                                          <p:val>
                                            <p:fltVal val="720"/>
                                          </p:val>
                                        </p:tav>
                                        <p:tav tm="100000">
                                          <p:val>
                                            <p:fltVal val="0"/>
                                          </p:val>
                                        </p:tav>
                                      </p:tavLst>
                                    </p:anim>
                                    <p:anim calcmode="lin" valueType="num">
                                      <p:cBhvr>
                                        <p:cTn id="9" dur="2000" fill="hold"/>
                                        <p:tgtEl>
                                          <p:spTgt spid="5"/>
                                        </p:tgtEl>
                                        <p:attrNameLst>
                                          <p:attrName>ppt_h</p:attrName>
                                        </p:attrNameLst>
                                      </p:cBhvr>
                                      <p:tavLst>
                                        <p:tav tm="0">
                                          <p:val>
                                            <p:fltVal val="0"/>
                                          </p:val>
                                        </p:tav>
                                        <p:tav tm="100000">
                                          <p:val>
                                            <p:strVal val="#ppt_h"/>
                                          </p:val>
                                        </p:tav>
                                      </p:tavLst>
                                    </p:anim>
                                    <p:anim calcmode="lin" valueType="num">
                                      <p:cBhvr>
                                        <p:cTn id="10" dur="2000" fill="hold"/>
                                        <p:tgtEl>
                                          <p:spTgt spid="5"/>
                                        </p:tgtEl>
                                        <p:attrNameLst>
                                          <p:attrName>ppt_w</p:attrName>
                                        </p:attrNameLst>
                                      </p:cBhvr>
                                      <p:tavLst>
                                        <p:tav tm="0">
                                          <p:val>
                                            <p:fltVal val="0"/>
                                          </p:val>
                                        </p:tav>
                                        <p:tav tm="100000">
                                          <p:val>
                                            <p:strVal val="#ppt_w"/>
                                          </p:val>
                                        </p:tav>
                                      </p:tavLst>
                                    </p:anim>
                                  </p:childTnLst>
                                </p:cTn>
                              </p:par>
                            </p:childTnLst>
                          </p:cTn>
                        </p:par>
                      </p:childTnLst>
                    </p:cTn>
                  </p:par>
                  <p:par>
                    <p:cTn id="11" fill="hold">
                      <p:stCondLst>
                        <p:cond delay="indefinite"/>
                      </p:stCondLst>
                      <p:childTnLst>
                        <p:par>
                          <p:cTn id="12" fill="hold">
                            <p:stCondLst>
                              <p:cond delay="0"/>
                            </p:stCondLst>
                            <p:childTnLst>
                              <p:par>
                                <p:cTn id="13" presetID="35"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2000"/>
                                        <p:tgtEl>
                                          <p:spTgt spid="8"/>
                                        </p:tgtEl>
                                      </p:cBhvr>
                                    </p:animEffect>
                                    <p:anim calcmode="lin" valueType="num">
                                      <p:cBhvr>
                                        <p:cTn id="16" dur="2000" fill="hold"/>
                                        <p:tgtEl>
                                          <p:spTgt spid="8"/>
                                        </p:tgtEl>
                                        <p:attrNameLst>
                                          <p:attrName>style.rotation</p:attrName>
                                        </p:attrNameLst>
                                      </p:cBhvr>
                                      <p:tavLst>
                                        <p:tav tm="0">
                                          <p:val>
                                            <p:fltVal val="720"/>
                                          </p:val>
                                        </p:tav>
                                        <p:tav tm="100000">
                                          <p:val>
                                            <p:fltVal val="0"/>
                                          </p:val>
                                        </p:tav>
                                      </p:tavLst>
                                    </p:anim>
                                    <p:anim calcmode="lin" valueType="num">
                                      <p:cBhvr>
                                        <p:cTn id="17" dur="2000" fill="hold"/>
                                        <p:tgtEl>
                                          <p:spTgt spid="8"/>
                                        </p:tgtEl>
                                        <p:attrNameLst>
                                          <p:attrName>ppt_h</p:attrName>
                                        </p:attrNameLst>
                                      </p:cBhvr>
                                      <p:tavLst>
                                        <p:tav tm="0">
                                          <p:val>
                                            <p:fltVal val="0"/>
                                          </p:val>
                                        </p:tav>
                                        <p:tav tm="100000">
                                          <p:val>
                                            <p:strVal val="#ppt_h"/>
                                          </p:val>
                                        </p:tav>
                                      </p:tavLst>
                                    </p:anim>
                                    <p:anim calcmode="lin" valueType="num">
                                      <p:cBhvr>
                                        <p:cTn id="18" dur="2000" fill="hold"/>
                                        <p:tgtEl>
                                          <p:spTgt spid="8"/>
                                        </p:tgtEl>
                                        <p:attrNameLst>
                                          <p:attrName>ppt_w</p:attrName>
                                        </p:attrNameLst>
                                      </p:cBhvr>
                                      <p:tavLst>
                                        <p:tav tm="0">
                                          <p:val>
                                            <p:fltVal val="0"/>
                                          </p:val>
                                        </p:tav>
                                        <p:tav tm="100000">
                                          <p:val>
                                            <p:strVal val="#ppt_w"/>
                                          </p:val>
                                        </p:tav>
                                      </p:tavLst>
                                    </p:anim>
                                  </p:childTnLst>
                                </p:cTn>
                              </p:par>
                            </p:childTnLst>
                          </p:cTn>
                        </p:par>
                      </p:childTnLst>
                    </p:cTn>
                  </p:par>
                  <p:par>
                    <p:cTn id="19" fill="hold">
                      <p:stCondLst>
                        <p:cond delay="indefinite"/>
                      </p:stCondLst>
                      <p:childTnLst>
                        <p:par>
                          <p:cTn id="20" fill="hold">
                            <p:stCondLst>
                              <p:cond delay="0"/>
                            </p:stCondLst>
                            <p:childTnLst>
                              <p:par>
                                <p:cTn id="21" presetID="35"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2000"/>
                                        <p:tgtEl>
                                          <p:spTgt spid="6"/>
                                        </p:tgtEl>
                                      </p:cBhvr>
                                    </p:animEffect>
                                    <p:anim calcmode="lin" valueType="num">
                                      <p:cBhvr>
                                        <p:cTn id="24" dur="2000" fill="hold"/>
                                        <p:tgtEl>
                                          <p:spTgt spid="6"/>
                                        </p:tgtEl>
                                        <p:attrNameLst>
                                          <p:attrName>style.rotation</p:attrName>
                                        </p:attrNameLst>
                                      </p:cBhvr>
                                      <p:tavLst>
                                        <p:tav tm="0">
                                          <p:val>
                                            <p:fltVal val="720"/>
                                          </p:val>
                                        </p:tav>
                                        <p:tav tm="100000">
                                          <p:val>
                                            <p:fltVal val="0"/>
                                          </p:val>
                                        </p:tav>
                                      </p:tavLst>
                                    </p:anim>
                                    <p:anim calcmode="lin" valueType="num">
                                      <p:cBhvr>
                                        <p:cTn id="25" dur="2000" fill="hold"/>
                                        <p:tgtEl>
                                          <p:spTgt spid="6"/>
                                        </p:tgtEl>
                                        <p:attrNameLst>
                                          <p:attrName>ppt_h</p:attrName>
                                        </p:attrNameLst>
                                      </p:cBhvr>
                                      <p:tavLst>
                                        <p:tav tm="0">
                                          <p:val>
                                            <p:fltVal val="0"/>
                                          </p:val>
                                        </p:tav>
                                        <p:tav tm="100000">
                                          <p:val>
                                            <p:strVal val="#ppt_h"/>
                                          </p:val>
                                        </p:tav>
                                      </p:tavLst>
                                    </p:anim>
                                    <p:anim calcmode="lin" valueType="num">
                                      <p:cBhvr>
                                        <p:cTn id="26" dur="2000" fill="hold"/>
                                        <p:tgtEl>
                                          <p:spTgt spid="6"/>
                                        </p:tgtEl>
                                        <p:attrNameLst>
                                          <p:attrName>ppt_w</p:attrName>
                                        </p:attrNameLst>
                                      </p:cBhvr>
                                      <p:tavLst>
                                        <p:tav tm="0">
                                          <p:val>
                                            <p:fltVal val="0"/>
                                          </p:val>
                                        </p:tav>
                                        <p:tav tm="100000">
                                          <p:val>
                                            <p:strVal val="#ppt_w"/>
                                          </p:val>
                                        </p:tav>
                                      </p:tavLst>
                                    </p:anim>
                                  </p:childTnLst>
                                </p:cTn>
                              </p:par>
                            </p:childTnLst>
                          </p:cTn>
                        </p:par>
                      </p:childTnLst>
                    </p:cTn>
                  </p:par>
                  <p:par>
                    <p:cTn id="27" fill="hold">
                      <p:stCondLst>
                        <p:cond delay="indefinite"/>
                      </p:stCondLst>
                      <p:childTnLst>
                        <p:par>
                          <p:cTn id="28" fill="hold">
                            <p:stCondLst>
                              <p:cond delay="0"/>
                            </p:stCondLst>
                            <p:childTnLst>
                              <p:par>
                                <p:cTn id="29" presetID="35" presetClass="entr" presetSubtype="0"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2000"/>
                                        <p:tgtEl>
                                          <p:spTgt spid="13"/>
                                        </p:tgtEl>
                                      </p:cBhvr>
                                    </p:animEffect>
                                    <p:anim calcmode="lin" valueType="num">
                                      <p:cBhvr>
                                        <p:cTn id="32" dur="2000" fill="hold"/>
                                        <p:tgtEl>
                                          <p:spTgt spid="13"/>
                                        </p:tgtEl>
                                        <p:attrNameLst>
                                          <p:attrName>style.rotation</p:attrName>
                                        </p:attrNameLst>
                                      </p:cBhvr>
                                      <p:tavLst>
                                        <p:tav tm="0">
                                          <p:val>
                                            <p:fltVal val="720"/>
                                          </p:val>
                                        </p:tav>
                                        <p:tav tm="100000">
                                          <p:val>
                                            <p:fltVal val="0"/>
                                          </p:val>
                                        </p:tav>
                                      </p:tavLst>
                                    </p:anim>
                                    <p:anim calcmode="lin" valueType="num">
                                      <p:cBhvr>
                                        <p:cTn id="33" dur="2000" fill="hold"/>
                                        <p:tgtEl>
                                          <p:spTgt spid="13"/>
                                        </p:tgtEl>
                                        <p:attrNameLst>
                                          <p:attrName>ppt_h</p:attrName>
                                        </p:attrNameLst>
                                      </p:cBhvr>
                                      <p:tavLst>
                                        <p:tav tm="0">
                                          <p:val>
                                            <p:fltVal val="0"/>
                                          </p:val>
                                        </p:tav>
                                        <p:tav tm="100000">
                                          <p:val>
                                            <p:strVal val="#ppt_h"/>
                                          </p:val>
                                        </p:tav>
                                      </p:tavLst>
                                    </p:anim>
                                    <p:anim calcmode="lin" valueType="num">
                                      <p:cBhvr>
                                        <p:cTn id="34" dur="2000" fill="hold"/>
                                        <p:tgtEl>
                                          <p:spTgt spid="13"/>
                                        </p:tgtEl>
                                        <p:attrNameLst>
                                          <p:attrName>ppt_w</p:attrName>
                                        </p:attrNameLst>
                                      </p:cBhvr>
                                      <p:tavLst>
                                        <p:tav tm="0">
                                          <p:val>
                                            <p:fltVal val="0"/>
                                          </p:val>
                                        </p:tav>
                                        <p:tav tm="100000">
                                          <p:val>
                                            <p:strVal val="#ppt_w"/>
                                          </p:val>
                                        </p:tav>
                                      </p:tavLst>
                                    </p:anim>
                                  </p:childTnLst>
                                </p:cTn>
                              </p:par>
                            </p:childTnLst>
                          </p:cTn>
                        </p:par>
                      </p:childTnLst>
                    </p:cTn>
                  </p:par>
                  <p:par>
                    <p:cTn id="35" fill="hold">
                      <p:stCondLst>
                        <p:cond delay="indefinite"/>
                      </p:stCondLst>
                      <p:childTnLst>
                        <p:par>
                          <p:cTn id="36" fill="hold">
                            <p:stCondLst>
                              <p:cond delay="0"/>
                            </p:stCondLst>
                            <p:childTnLst>
                              <p:par>
                                <p:cTn id="37" presetID="35" presetClass="entr" presetSubtype="0" fill="hold" nodeType="click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fade">
                                      <p:cBhvr>
                                        <p:cTn id="39" dur="2000"/>
                                        <p:tgtEl>
                                          <p:spTgt spid="12"/>
                                        </p:tgtEl>
                                      </p:cBhvr>
                                    </p:animEffect>
                                    <p:anim calcmode="lin" valueType="num">
                                      <p:cBhvr>
                                        <p:cTn id="40" dur="2000" fill="hold"/>
                                        <p:tgtEl>
                                          <p:spTgt spid="12"/>
                                        </p:tgtEl>
                                        <p:attrNameLst>
                                          <p:attrName>style.rotation</p:attrName>
                                        </p:attrNameLst>
                                      </p:cBhvr>
                                      <p:tavLst>
                                        <p:tav tm="0">
                                          <p:val>
                                            <p:fltVal val="720"/>
                                          </p:val>
                                        </p:tav>
                                        <p:tav tm="100000">
                                          <p:val>
                                            <p:fltVal val="0"/>
                                          </p:val>
                                        </p:tav>
                                      </p:tavLst>
                                    </p:anim>
                                    <p:anim calcmode="lin" valueType="num">
                                      <p:cBhvr>
                                        <p:cTn id="41" dur="2000" fill="hold"/>
                                        <p:tgtEl>
                                          <p:spTgt spid="12"/>
                                        </p:tgtEl>
                                        <p:attrNameLst>
                                          <p:attrName>ppt_h</p:attrName>
                                        </p:attrNameLst>
                                      </p:cBhvr>
                                      <p:tavLst>
                                        <p:tav tm="0">
                                          <p:val>
                                            <p:fltVal val="0"/>
                                          </p:val>
                                        </p:tav>
                                        <p:tav tm="100000">
                                          <p:val>
                                            <p:strVal val="#ppt_h"/>
                                          </p:val>
                                        </p:tav>
                                      </p:tavLst>
                                    </p:anim>
                                    <p:anim calcmode="lin" valueType="num">
                                      <p:cBhvr>
                                        <p:cTn id="42" dur="2000" fill="hold"/>
                                        <p:tgtEl>
                                          <p:spTgt spid="12"/>
                                        </p:tgtEl>
                                        <p:attrNameLst>
                                          <p:attrName>ppt_w</p:attrName>
                                        </p:attrNameLst>
                                      </p:cBhvr>
                                      <p:tavLst>
                                        <p:tav tm="0">
                                          <p:val>
                                            <p:fltVal val="0"/>
                                          </p:val>
                                        </p:tav>
                                        <p:tav tm="100000">
                                          <p:val>
                                            <p:strVal val="#ppt_w"/>
                                          </p:val>
                                        </p:tav>
                                      </p:tavLst>
                                    </p:anim>
                                  </p:childTnLst>
                                </p:cTn>
                              </p:par>
                            </p:childTnLst>
                          </p:cTn>
                        </p:par>
                      </p:childTnLst>
                    </p:cTn>
                  </p:par>
                  <p:par>
                    <p:cTn id="43" fill="hold">
                      <p:stCondLst>
                        <p:cond delay="indefinite"/>
                      </p:stCondLst>
                      <p:childTnLst>
                        <p:par>
                          <p:cTn id="44" fill="hold">
                            <p:stCondLst>
                              <p:cond delay="0"/>
                            </p:stCondLst>
                            <p:childTnLst>
                              <p:par>
                                <p:cTn id="45" presetID="35" presetClass="entr" presetSubtype="0" fill="hold"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2000"/>
                                        <p:tgtEl>
                                          <p:spTgt spid="7"/>
                                        </p:tgtEl>
                                      </p:cBhvr>
                                    </p:animEffect>
                                    <p:anim calcmode="lin" valueType="num">
                                      <p:cBhvr>
                                        <p:cTn id="48" dur="2000" fill="hold"/>
                                        <p:tgtEl>
                                          <p:spTgt spid="7"/>
                                        </p:tgtEl>
                                        <p:attrNameLst>
                                          <p:attrName>style.rotation</p:attrName>
                                        </p:attrNameLst>
                                      </p:cBhvr>
                                      <p:tavLst>
                                        <p:tav tm="0">
                                          <p:val>
                                            <p:fltVal val="720"/>
                                          </p:val>
                                        </p:tav>
                                        <p:tav tm="100000">
                                          <p:val>
                                            <p:fltVal val="0"/>
                                          </p:val>
                                        </p:tav>
                                      </p:tavLst>
                                    </p:anim>
                                    <p:anim calcmode="lin" valueType="num">
                                      <p:cBhvr>
                                        <p:cTn id="49" dur="2000" fill="hold"/>
                                        <p:tgtEl>
                                          <p:spTgt spid="7"/>
                                        </p:tgtEl>
                                        <p:attrNameLst>
                                          <p:attrName>ppt_h</p:attrName>
                                        </p:attrNameLst>
                                      </p:cBhvr>
                                      <p:tavLst>
                                        <p:tav tm="0">
                                          <p:val>
                                            <p:fltVal val="0"/>
                                          </p:val>
                                        </p:tav>
                                        <p:tav tm="100000">
                                          <p:val>
                                            <p:strVal val="#ppt_h"/>
                                          </p:val>
                                        </p:tav>
                                      </p:tavLst>
                                    </p:anim>
                                    <p:anim calcmode="lin" valueType="num">
                                      <p:cBhvr>
                                        <p:cTn id="50" dur="2000" fill="hold"/>
                                        <p:tgtEl>
                                          <p:spTgt spid="7"/>
                                        </p:tgtEl>
                                        <p:attrNameLst>
                                          <p:attrName>ppt_w</p:attrName>
                                        </p:attrNameLst>
                                      </p:cBhvr>
                                      <p:tavLst>
                                        <p:tav tm="0">
                                          <p:val>
                                            <p:fltVal val="0"/>
                                          </p:val>
                                        </p:tav>
                                        <p:tav tm="100000">
                                          <p:val>
                                            <p:strVal val="#ppt_w"/>
                                          </p:val>
                                        </p:tav>
                                      </p:tavLst>
                                    </p:anim>
                                  </p:childTnLst>
                                </p:cTn>
                              </p:par>
                            </p:childTnLst>
                          </p:cTn>
                        </p:par>
                      </p:childTnLst>
                    </p:cTn>
                  </p:par>
                  <p:par>
                    <p:cTn id="51" fill="hold">
                      <p:stCondLst>
                        <p:cond delay="indefinite"/>
                      </p:stCondLst>
                      <p:childTnLst>
                        <p:par>
                          <p:cTn id="52" fill="hold">
                            <p:stCondLst>
                              <p:cond delay="0"/>
                            </p:stCondLst>
                            <p:childTnLst>
                              <p:par>
                                <p:cTn id="53" presetID="35" presetClass="entr" presetSubtype="0" fill="hold" grpId="0" nodeType="clickEffect">
                                  <p:stCondLst>
                                    <p:cond delay="0"/>
                                  </p:stCondLst>
                                  <p:childTnLst>
                                    <p:set>
                                      <p:cBhvr>
                                        <p:cTn id="54" dur="1" fill="hold">
                                          <p:stCondLst>
                                            <p:cond delay="0"/>
                                          </p:stCondLst>
                                        </p:cTn>
                                        <p:tgtEl>
                                          <p:spTgt spid="16">
                                            <p:txEl>
                                              <p:pRg st="0" end="0"/>
                                            </p:txEl>
                                          </p:spTgt>
                                        </p:tgtEl>
                                        <p:attrNameLst>
                                          <p:attrName>style.visibility</p:attrName>
                                        </p:attrNameLst>
                                      </p:cBhvr>
                                      <p:to>
                                        <p:strVal val="visible"/>
                                      </p:to>
                                    </p:set>
                                    <p:animEffect transition="in" filter="fade">
                                      <p:cBhvr>
                                        <p:cTn id="55" dur="1000"/>
                                        <p:tgtEl>
                                          <p:spTgt spid="16">
                                            <p:txEl>
                                              <p:pRg st="0" end="0"/>
                                            </p:txEl>
                                          </p:spTgt>
                                        </p:tgtEl>
                                      </p:cBhvr>
                                    </p:animEffect>
                                    <p:anim calcmode="lin" valueType="num">
                                      <p:cBhvr>
                                        <p:cTn id="56" dur="1000" fill="hold"/>
                                        <p:tgtEl>
                                          <p:spTgt spid="16">
                                            <p:txEl>
                                              <p:pRg st="0" end="0"/>
                                            </p:txEl>
                                          </p:spTgt>
                                        </p:tgtEl>
                                        <p:attrNameLst>
                                          <p:attrName>style.rotation</p:attrName>
                                        </p:attrNameLst>
                                      </p:cBhvr>
                                      <p:tavLst>
                                        <p:tav tm="0">
                                          <p:val>
                                            <p:fltVal val="720"/>
                                          </p:val>
                                        </p:tav>
                                        <p:tav tm="100000">
                                          <p:val>
                                            <p:fltVal val="0"/>
                                          </p:val>
                                        </p:tav>
                                      </p:tavLst>
                                    </p:anim>
                                    <p:anim calcmode="lin" valueType="num">
                                      <p:cBhvr>
                                        <p:cTn id="57" dur="1000" fill="hold"/>
                                        <p:tgtEl>
                                          <p:spTgt spid="16">
                                            <p:txEl>
                                              <p:pRg st="0" end="0"/>
                                            </p:txEl>
                                          </p:spTgt>
                                        </p:tgtEl>
                                        <p:attrNameLst>
                                          <p:attrName>ppt_h</p:attrName>
                                        </p:attrNameLst>
                                      </p:cBhvr>
                                      <p:tavLst>
                                        <p:tav tm="0">
                                          <p:val>
                                            <p:fltVal val="0"/>
                                          </p:val>
                                        </p:tav>
                                        <p:tav tm="100000">
                                          <p:val>
                                            <p:strVal val="#ppt_h"/>
                                          </p:val>
                                        </p:tav>
                                      </p:tavLst>
                                    </p:anim>
                                    <p:anim calcmode="lin" valueType="num">
                                      <p:cBhvr>
                                        <p:cTn id="58" dur="1000" fill="hold"/>
                                        <p:tgtEl>
                                          <p:spTgt spid="16">
                                            <p:txEl>
                                              <p:pRg st="0" end="0"/>
                                            </p:txEl>
                                          </p:spTgt>
                                        </p:tgtEl>
                                        <p:attrNameLst>
                                          <p:attrName>ppt_w</p:attrName>
                                        </p:attrNameLst>
                                      </p:cBhvr>
                                      <p:tavLst>
                                        <p:tav tm="0">
                                          <p:val>
                                            <p:fltVal val="0"/>
                                          </p:val>
                                        </p:tav>
                                        <p:tav tm="100000">
                                          <p:val>
                                            <p:strVal val="#ppt_w"/>
                                          </p:val>
                                        </p:tav>
                                      </p:tavLst>
                                    </p:anim>
                                  </p:childTnLst>
                                </p:cTn>
                              </p:par>
                            </p:childTnLst>
                          </p:cTn>
                        </p:par>
                      </p:childTnLst>
                    </p:cTn>
                  </p:par>
                  <p:par>
                    <p:cTn id="59" fill="hold">
                      <p:stCondLst>
                        <p:cond delay="indefinite"/>
                      </p:stCondLst>
                      <p:childTnLst>
                        <p:par>
                          <p:cTn id="60" fill="hold">
                            <p:stCondLst>
                              <p:cond delay="0"/>
                            </p:stCondLst>
                            <p:childTnLst>
                              <p:par>
                                <p:cTn id="61" presetID="35" presetClass="entr" presetSubtype="0" fill="hold" grpId="0" nodeType="clickEffect">
                                  <p:stCondLst>
                                    <p:cond delay="0"/>
                                  </p:stCondLst>
                                  <p:childTnLst>
                                    <p:set>
                                      <p:cBhvr>
                                        <p:cTn id="62" dur="1" fill="hold">
                                          <p:stCondLst>
                                            <p:cond delay="0"/>
                                          </p:stCondLst>
                                        </p:cTn>
                                        <p:tgtEl>
                                          <p:spTgt spid="16">
                                            <p:txEl>
                                              <p:pRg st="1" end="1"/>
                                            </p:txEl>
                                          </p:spTgt>
                                        </p:tgtEl>
                                        <p:attrNameLst>
                                          <p:attrName>style.visibility</p:attrName>
                                        </p:attrNameLst>
                                      </p:cBhvr>
                                      <p:to>
                                        <p:strVal val="visible"/>
                                      </p:to>
                                    </p:set>
                                    <p:animEffect transition="in" filter="fade">
                                      <p:cBhvr>
                                        <p:cTn id="63" dur="1000"/>
                                        <p:tgtEl>
                                          <p:spTgt spid="16">
                                            <p:txEl>
                                              <p:pRg st="1" end="1"/>
                                            </p:txEl>
                                          </p:spTgt>
                                        </p:tgtEl>
                                      </p:cBhvr>
                                    </p:animEffect>
                                    <p:anim calcmode="lin" valueType="num">
                                      <p:cBhvr>
                                        <p:cTn id="64" dur="1000" fill="hold"/>
                                        <p:tgtEl>
                                          <p:spTgt spid="16">
                                            <p:txEl>
                                              <p:pRg st="1" end="1"/>
                                            </p:txEl>
                                          </p:spTgt>
                                        </p:tgtEl>
                                        <p:attrNameLst>
                                          <p:attrName>style.rotation</p:attrName>
                                        </p:attrNameLst>
                                      </p:cBhvr>
                                      <p:tavLst>
                                        <p:tav tm="0">
                                          <p:val>
                                            <p:fltVal val="720"/>
                                          </p:val>
                                        </p:tav>
                                        <p:tav tm="100000">
                                          <p:val>
                                            <p:fltVal val="0"/>
                                          </p:val>
                                        </p:tav>
                                      </p:tavLst>
                                    </p:anim>
                                    <p:anim calcmode="lin" valueType="num">
                                      <p:cBhvr>
                                        <p:cTn id="65" dur="1000" fill="hold"/>
                                        <p:tgtEl>
                                          <p:spTgt spid="16">
                                            <p:txEl>
                                              <p:pRg st="1" end="1"/>
                                            </p:txEl>
                                          </p:spTgt>
                                        </p:tgtEl>
                                        <p:attrNameLst>
                                          <p:attrName>ppt_h</p:attrName>
                                        </p:attrNameLst>
                                      </p:cBhvr>
                                      <p:tavLst>
                                        <p:tav tm="0">
                                          <p:val>
                                            <p:fltVal val="0"/>
                                          </p:val>
                                        </p:tav>
                                        <p:tav tm="100000">
                                          <p:val>
                                            <p:strVal val="#ppt_h"/>
                                          </p:val>
                                        </p:tav>
                                      </p:tavLst>
                                    </p:anim>
                                    <p:anim calcmode="lin" valueType="num">
                                      <p:cBhvr>
                                        <p:cTn id="66" dur="1000" fill="hold"/>
                                        <p:tgtEl>
                                          <p:spTgt spid="16">
                                            <p:txEl>
                                              <p:pRg st="1" end="1"/>
                                            </p:txEl>
                                          </p:spTgt>
                                        </p:tgtEl>
                                        <p:attrNameLst>
                                          <p:attrName>ppt_w</p:attrName>
                                        </p:attrNameLst>
                                      </p:cBhvr>
                                      <p:tavLst>
                                        <p:tav tm="0">
                                          <p:val>
                                            <p:fltVal val="0"/>
                                          </p:val>
                                        </p:tav>
                                        <p:tav tm="100000">
                                          <p:val>
                                            <p:strVal val="#ppt_w"/>
                                          </p:val>
                                        </p:tav>
                                      </p:tavLst>
                                    </p:anim>
                                  </p:childTnLst>
                                </p:cTn>
                              </p:par>
                            </p:childTnLst>
                          </p:cTn>
                        </p:par>
                      </p:childTnLst>
                    </p:cTn>
                  </p:par>
                  <p:par>
                    <p:cTn id="67" fill="hold">
                      <p:stCondLst>
                        <p:cond delay="indefinite"/>
                      </p:stCondLst>
                      <p:childTnLst>
                        <p:par>
                          <p:cTn id="68" fill="hold">
                            <p:stCondLst>
                              <p:cond delay="0"/>
                            </p:stCondLst>
                            <p:childTnLst>
                              <p:par>
                                <p:cTn id="69" presetID="35" presetClass="entr" presetSubtype="0" fill="hold" grpId="0" nodeType="clickEffect">
                                  <p:stCondLst>
                                    <p:cond delay="0"/>
                                  </p:stCondLst>
                                  <p:childTnLst>
                                    <p:set>
                                      <p:cBhvr>
                                        <p:cTn id="70" dur="1" fill="hold">
                                          <p:stCondLst>
                                            <p:cond delay="0"/>
                                          </p:stCondLst>
                                        </p:cTn>
                                        <p:tgtEl>
                                          <p:spTgt spid="16">
                                            <p:txEl>
                                              <p:pRg st="2" end="2"/>
                                            </p:txEl>
                                          </p:spTgt>
                                        </p:tgtEl>
                                        <p:attrNameLst>
                                          <p:attrName>style.visibility</p:attrName>
                                        </p:attrNameLst>
                                      </p:cBhvr>
                                      <p:to>
                                        <p:strVal val="visible"/>
                                      </p:to>
                                    </p:set>
                                    <p:animEffect transition="in" filter="fade">
                                      <p:cBhvr>
                                        <p:cTn id="71" dur="1000"/>
                                        <p:tgtEl>
                                          <p:spTgt spid="16">
                                            <p:txEl>
                                              <p:pRg st="2" end="2"/>
                                            </p:txEl>
                                          </p:spTgt>
                                        </p:tgtEl>
                                      </p:cBhvr>
                                    </p:animEffect>
                                    <p:anim calcmode="lin" valueType="num">
                                      <p:cBhvr>
                                        <p:cTn id="72" dur="1000" fill="hold"/>
                                        <p:tgtEl>
                                          <p:spTgt spid="16">
                                            <p:txEl>
                                              <p:pRg st="2" end="2"/>
                                            </p:txEl>
                                          </p:spTgt>
                                        </p:tgtEl>
                                        <p:attrNameLst>
                                          <p:attrName>style.rotation</p:attrName>
                                        </p:attrNameLst>
                                      </p:cBhvr>
                                      <p:tavLst>
                                        <p:tav tm="0">
                                          <p:val>
                                            <p:fltVal val="720"/>
                                          </p:val>
                                        </p:tav>
                                        <p:tav tm="100000">
                                          <p:val>
                                            <p:fltVal val="0"/>
                                          </p:val>
                                        </p:tav>
                                      </p:tavLst>
                                    </p:anim>
                                    <p:anim calcmode="lin" valueType="num">
                                      <p:cBhvr>
                                        <p:cTn id="73" dur="1000" fill="hold"/>
                                        <p:tgtEl>
                                          <p:spTgt spid="16">
                                            <p:txEl>
                                              <p:pRg st="2" end="2"/>
                                            </p:txEl>
                                          </p:spTgt>
                                        </p:tgtEl>
                                        <p:attrNameLst>
                                          <p:attrName>ppt_h</p:attrName>
                                        </p:attrNameLst>
                                      </p:cBhvr>
                                      <p:tavLst>
                                        <p:tav tm="0">
                                          <p:val>
                                            <p:fltVal val="0"/>
                                          </p:val>
                                        </p:tav>
                                        <p:tav tm="100000">
                                          <p:val>
                                            <p:strVal val="#ppt_h"/>
                                          </p:val>
                                        </p:tav>
                                      </p:tavLst>
                                    </p:anim>
                                    <p:anim calcmode="lin" valueType="num">
                                      <p:cBhvr>
                                        <p:cTn id="74" dur="1000" fill="hold"/>
                                        <p:tgtEl>
                                          <p:spTgt spid="16">
                                            <p:txEl>
                                              <p:pRg st="2" end="2"/>
                                            </p:txEl>
                                          </p:spTgt>
                                        </p:tgtEl>
                                        <p:attrNameLst>
                                          <p:attrName>ppt_w</p:attrName>
                                        </p:attrNameLst>
                                      </p:cBhvr>
                                      <p:tavLst>
                                        <p:tav tm="0">
                                          <p:val>
                                            <p:fltVal val="0"/>
                                          </p:val>
                                        </p:tav>
                                        <p:tav tm="100000">
                                          <p:val>
                                            <p:strVal val="#ppt_w"/>
                                          </p:val>
                                        </p:tav>
                                      </p:tavLst>
                                    </p:anim>
                                  </p:childTnLst>
                                </p:cTn>
                              </p:par>
                            </p:childTnLst>
                          </p:cTn>
                        </p:par>
                      </p:childTnLst>
                    </p:cTn>
                  </p:par>
                  <p:par>
                    <p:cTn id="75" fill="hold">
                      <p:stCondLst>
                        <p:cond delay="indefinite"/>
                      </p:stCondLst>
                      <p:childTnLst>
                        <p:par>
                          <p:cTn id="76" fill="hold">
                            <p:stCondLst>
                              <p:cond delay="0"/>
                            </p:stCondLst>
                            <p:childTnLst>
                              <p:par>
                                <p:cTn id="77" presetID="35" presetClass="entr" presetSubtype="0" fill="hold" grpId="0" nodeType="clickEffect">
                                  <p:stCondLst>
                                    <p:cond delay="0"/>
                                  </p:stCondLst>
                                  <p:childTnLst>
                                    <p:set>
                                      <p:cBhvr>
                                        <p:cTn id="78" dur="1" fill="hold">
                                          <p:stCondLst>
                                            <p:cond delay="0"/>
                                          </p:stCondLst>
                                        </p:cTn>
                                        <p:tgtEl>
                                          <p:spTgt spid="16">
                                            <p:txEl>
                                              <p:pRg st="3" end="3"/>
                                            </p:txEl>
                                          </p:spTgt>
                                        </p:tgtEl>
                                        <p:attrNameLst>
                                          <p:attrName>style.visibility</p:attrName>
                                        </p:attrNameLst>
                                      </p:cBhvr>
                                      <p:to>
                                        <p:strVal val="visible"/>
                                      </p:to>
                                    </p:set>
                                    <p:animEffect transition="in" filter="fade">
                                      <p:cBhvr>
                                        <p:cTn id="79" dur="1000"/>
                                        <p:tgtEl>
                                          <p:spTgt spid="16">
                                            <p:txEl>
                                              <p:pRg st="3" end="3"/>
                                            </p:txEl>
                                          </p:spTgt>
                                        </p:tgtEl>
                                      </p:cBhvr>
                                    </p:animEffect>
                                    <p:anim calcmode="lin" valueType="num">
                                      <p:cBhvr>
                                        <p:cTn id="80" dur="1000" fill="hold"/>
                                        <p:tgtEl>
                                          <p:spTgt spid="16">
                                            <p:txEl>
                                              <p:pRg st="3" end="3"/>
                                            </p:txEl>
                                          </p:spTgt>
                                        </p:tgtEl>
                                        <p:attrNameLst>
                                          <p:attrName>style.rotation</p:attrName>
                                        </p:attrNameLst>
                                      </p:cBhvr>
                                      <p:tavLst>
                                        <p:tav tm="0">
                                          <p:val>
                                            <p:fltVal val="720"/>
                                          </p:val>
                                        </p:tav>
                                        <p:tav tm="100000">
                                          <p:val>
                                            <p:fltVal val="0"/>
                                          </p:val>
                                        </p:tav>
                                      </p:tavLst>
                                    </p:anim>
                                    <p:anim calcmode="lin" valueType="num">
                                      <p:cBhvr>
                                        <p:cTn id="81" dur="1000" fill="hold"/>
                                        <p:tgtEl>
                                          <p:spTgt spid="16">
                                            <p:txEl>
                                              <p:pRg st="3" end="3"/>
                                            </p:txEl>
                                          </p:spTgt>
                                        </p:tgtEl>
                                        <p:attrNameLst>
                                          <p:attrName>ppt_h</p:attrName>
                                        </p:attrNameLst>
                                      </p:cBhvr>
                                      <p:tavLst>
                                        <p:tav tm="0">
                                          <p:val>
                                            <p:fltVal val="0"/>
                                          </p:val>
                                        </p:tav>
                                        <p:tav tm="100000">
                                          <p:val>
                                            <p:strVal val="#ppt_h"/>
                                          </p:val>
                                        </p:tav>
                                      </p:tavLst>
                                    </p:anim>
                                    <p:anim calcmode="lin" valueType="num">
                                      <p:cBhvr>
                                        <p:cTn id="82" dur="1000" fill="hold"/>
                                        <p:tgtEl>
                                          <p:spTgt spid="16">
                                            <p:txEl>
                                              <p:pRg st="3" end="3"/>
                                            </p:txEl>
                                          </p:spTgt>
                                        </p:tgtEl>
                                        <p:attrNameLst>
                                          <p:attrName>ppt_w</p:attrName>
                                        </p:attrNameLst>
                                      </p:cBhvr>
                                      <p:tavLst>
                                        <p:tav tm="0">
                                          <p:val>
                                            <p:fltVal val="0"/>
                                          </p:val>
                                        </p:tav>
                                        <p:tav tm="100000">
                                          <p:val>
                                            <p:strVal val="#ppt_w"/>
                                          </p:val>
                                        </p:tav>
                                      </p:tavLst>
                                    </p:anim>
                                  </p:childTnLst>
                                </p:cTn>
                              </p:par>
                            </p:childTnLst>
                          </p:cTn>
                        </p:par>
                      </p:childTnLst>
                    </p:cTn>
                  </p:par>
                  <p:par>
                    <p:cTn id="83" fill="hold">
                      <p:stCondLst>
                        <p:cond delay="indefinite"/>
                      </p:stCondLst>
                      <p:childTnLst>
                        <p:par>
                          <p:cTn id="84" fill="hold">
                            <p:stCondLst>
                              <p:cond delay="0"/>
                            </p:stCondLst>
                            <p:childTnLst>
                              <p:par>
                                <p:cTn id="85" presetID="35" presetClass="entr" presetSubtype="0" fill="hold" grpId="0" nodeType="clickEffect">
                                  <p:stCondLst>
                                    <p:cond delay="0"/>
                                  </p:stCondLst>
                                  <p:childTnLst>
                                    <p:set>
                                      <p:cBhvr>
                                        <p:cTn id="86" dur="1" fill="hold">
                                          <p:stCondLst>
                                            <p:cond delay="0"/>
                                          </p:stCondLst>
                                        </p:cTn>
                                        <p:tgtEl>
                                          <p:spTgt spid="16">
                                            <p:txEl>
                                              <p:pRg st="4" end="4"/>
                                            </p:txEl>
                                          </p:spTgt>
                                        </p:tgtEl>
                                        <p:attrNameLst>
                                          <p:attrName>style.visibility</p:attrName>
                                        </p:attrNameLst>
                                      </p:cBhvr>
                                      <p:to>
                                        <p:strVal val="visible"/>
                                      </p:to>
                                    </p:set>
                                    <p:animEffect transition="in" filter="fade">
                                      <p:cBhvr>
                                        <p:cTn id="87" dur="1000"/>
                                        <p:tgtEl>
                                          <p:spTgt spid="16">
                                            <p:txEl>
                                              <p:pRg st="4" end="4"/>
                                            </p:txEl>
                                          </p:spTgt>
                                        </p:tgtEl>
                                      </p:cBhvr>
                                    </p:animEffect>
                                    <p:anim calcmode="lin" valueType="num">
                                      <p:cBhvr>
                                        <p:cTn id="88" dur="1000" fill="hold"/>
                                        <p:tgtEl>
                                          <p:spTgt spid="16">
                                            <p:txEl>
                                              <p:pRg st="4" end="4"/>
                                            </p:txEl>
                                          </p:spTgt>
                                        </p:tgtEl>
                                        <p:attrNameLst>
                                          <p:attrName>style.rotation</p:attrName>
                                        </p:attrNameLst>
                                      </p:cBhvr>
                                      <p:tavLst>
                                        <p:tav tm="0">
                                          <p:val>
                                            <p:fltVal val="720"/>
                                          </p:val>
                                        </p:tav>
                                        <p:tav tm="100000">
                                          <p:val>
                                            <p:fltVal val="0"/>
                                          </p:val>
                                        </p:tav>
                                      </p:tavLst>
                                    </p:anim>
                                    <p:anim calcmode="lin" valueType="num">
                                      <p:cBhvr>
                                        <p:cTn id="89" dur="1000" fill="hold"/>
                                        <p:tgtEl>
                                          <p:spTgt spid="16">
                                            <p:txEl>
                                              <p:pRg st="4" end="4"/>
                                            </p:txEl>
                                          </p:spTgt>
                                        </p:tgtEl>
                                        <p:attrNameLst>
                                          <p:attrName>ppt_h</p:attrName>
                                        </p:attrNameLst>
                                      </p:cBhvr>
                                      <p:tavLst>
                                        <p:tav tm="0">
                                          <p:val>
                                            <p:fltVal val="0"/>
                                          </p:val>
                                        </p:tav>
                                        <p:tav tm="100000">
                                          <p:val>
                                            <p:strVal val="#ppt_h"/>
                                          </p:val>
                                        </p:tav>
                                      </p:tavLst>
                                    </p:anim>
                                    <p:anim calcmode="lin" valueType="num">
                                      <p:cBhvr>
                                        <p:cTn id="90" dur="1000" fill="hold"/>
                                        <p:tgtEl>
                                          <p:spTgt spid="16">
                                            <p:txEl>
                                              <p:pRg st="4" end="4"/>
                                            </p:txEl>
                                          </p:spTgt>
                                        </p:tgtEl>
                                        <p:attrNameLst>
                                          <p:attrName>ppt_w</p:attrName>
                                        </p:attrNameLst>
                                      </p:cBhvr>
                                      <p:tavLst>
                                        <p:tav tm="0">
                                          <p:val>
                                            <p:fltVal val="0"/>
                                          </p:val>
                                        </p:tav>
                                        <p:tav tm="100000">
                                          <p:val>
                                            <p:strVal val="#ppt_w"/>
                                          </p:val>
                                        </p:tav>
                                      </p:tavLst>
                                    </p:anim>
                                  </p:childTnLst>
                                </p:cTn>
                              </p:par>
                            </p:childTnLst>
                          </p:cTn>
                        </p:par>
                      </p:childTnLst>
                    </p:cTn>
                  </p:par>
                  <p:par>
                    <p:cTn id="91" fill="hold">
                      <p:stCondLst>
                        <p:cond delay="indefinite"/>
                      </p:stCondLst>
                      <p:childTnLst>
                        <p:par>
                          <p:cTn id="92" fill="hold">
                            <p:stCondLst>
                              <p:cond delay="0"/>
                            </p:stCondLst>
                            <p:childTnLst>
                              <p:par>
                                <p:cTn id="93" presetID="35" presetClass="entr" presetSubtype="0" fill="hold" grpId="0" nodeType="clickEffect">
                                  <p:stCondLst>
                                    <p:cond delay="0"/>
                                  </p:stCondLst>
                                  <p:childTnLst>
                                    <p:set>
                                      <p:cBhvr>
                                        <p:cTn id="94" dur="1" fill="hold">
                                          <p:stCondLst>
                                            <p:cond delay="0"/>
                                          </p:stCondLst>
                                        </p:cTn>
                                        <p:tgtEl>
                                          <p:spTgt spid="16">
                                            <p:txEl>
                                              <p:pRg st="5" end="5"/>
                                            </p:txEl>
                                          </p:spTgt>
                                        </p:tgtEl>
                                        <p:attrNameLst>
                                          <p:attrName>style.visibility</p:attrName>
                                        </p:attrNameLst>
                                      </p:cBhvr>
                                      <p:to>
                                        <p:strVal val="visible"/>
                                      </p:to>
                                    </p:set>
                                    <p:animEffect transition="in" filter="fade">
                                      <p:cBhvr>
                                        <p:cTn id="95" dur="1000"/>
                                        <p:tgtEl>
                                          <p:spTgt spid="16">
                                            <p:txEl>
                                              <p:pRg st="5" end="5"/>
                                            </p:txEl>
                                          </p:spTgt>
                                        </p:tgtEl>
                                      </p:cBhvr>
                                    </p:animEffect>
                                    <p:anim calcmode="lin" valueType="num">
                                      <p:cBhvr>
                                        <p:cTn id="96" dur="1000" fill="hold"/>
                                        <p:tgtEl>
                                          <p:spTgt spid="16">
                                            <p:txEl>
                                              <p:pRg st="5" end="5"/>
                                            </p:txEl>
                                          </p:spTgt>
                                        </p:tgtEl>
                                        <p:attrNameLst>
                                          <p:attrName>style.rotation</p:attrName>
                                        </p:attrNameLst>
                                      </p:cBhvr>
                                      <p:tavLst>
                                        <p:tav tm="0">
                                          <p:val>
                                            <p:fltVal val="720"/>
                                          </p:val>
                                        </p:tav>
                                        <p:tav tm="100000">
                                          <p:val>
                                            <p:fltVal val="0"/>
                                          </p:val>
                                        </p:tav>
                                      </p:tavLst>
                                    </p:anim>
                                    <p:anim calcmode="lin" valueType="num">
                                      <p:cBhvr>
                                        <p:cTn id="97" dur="1000" fill="hold"/>
                                        <p:tgtEl>
                                          <p:spTgt spid="16">
                                            <p:txEl>
                                              <p:pRg st="5" end="5"/>
                                            </p:txEl>
                                          </p:spTgt>
                                        </p:tgtEl>
                                        <p:attrNameLst>
                                          <p:attrName>ppt_h</p:attrName>
                                        </p:attrNameLst>
                                      </p:cBhvr>
                                      <p:tavLst>
                                        <p:tav tm="0">
                                          <p:val>
                                            <p:fltVal val="0"/>
                                          </p:val>
                                        </p:tav>
                                        <p:tav tm="100000">
                                          <p:val>
                                            <p:strVal val="#ppt_h"/>
                                          </p:val>
                                        </p:tav>
                                      </p:tavLst>
                                    </p:anim>
                                    <p:anim calcmode="lin" valueType="num">
                                      <p:cBhvr>
                                        <p:cTn id="98" dur="1000" fill="hold"/>
                                        <p:tgtEl>
                                          <p:spTgt spid="16">
                                            <p:txEl>
                                              <p:pRg st="5" end="5"/>
                                            </p:txEl>
                                          </p:spTgt>
                                        </p:tgtEl>
                                        <p:attrNameLst>
                                          <p:attrName>ppt_w</p:attrName>
                                        </p:attrNameLst>
                                      </p:cBhvr>
                                      <p:tavLst>
                                        <p:tav tm="0">
                                          <p:val>
                                            <p:fltVal val="0"/>
                                          </p:val>
                                        </p:tav>
                                        <p:tav tm="100000">
                                          <p:val>
                                            <p:strVal val="#ppt_w"/>
                                          </p:val>
                                        </p:tav>
                                      </p:tavLst>
                                    </p:anim>
                                  </p:childTnLst>
                                </p:cTn>
                              </p:par>
                            </p:childTnLst>
                          </p:cTn>
                        </p:par>
                      </p:childTnLst>
                    </p:cTn>
                  </p:par>
                  <p:par>
                    <p:cTn id="99" fill="hold">
                      <p:stCondLst>
                        <p:cond delay="indefinite"/>
                      </p:stCondLst>
                      <p:childTnLst>
                        <p:par>
                          <p:cTn id="100" fill="hold">
                            <p:stCondLst>
                              <p:cond delay="0"/>
                            </p:stCondLst>
                            <p:childTnLst>
                              <p:par>
                                <p:cTn id="101" presetID="35" presetClass="entr" presetSubtype="0" fill="hold" grpId="0" nodeType="clickEffect">
                                  <p:stCondLst>
                                    <p:cond delay="0"/>
                                  </p:stCondLst>
                                  <p:childTnLst>
                                    <p:set>
                                      <p:cBhvr>
                                        <p:cTn id="102" dur="1" fill="hold">
                                          <p:stCondLst>
                                            <p:cond delay="0"/>
                                          </p:stCondLst>
                                        </p:cTn>
                                        <p:tgtEl>
                                          <p:spTgt spid="16">
                                            <p:txEl>
                                              <p:pRg st="6" end="6"/>
                                            </p:txEl>
                                          </p:spTgt>
                                        </p:tgtEl>
                                        <p:attrNameLst>
                                          <p:attrName>style.visibility</p:attrName>
                                        </p:attrNameLst>
                                      </p:cBhvr>
                                      <p:to>
                                        <p:strVal val="visible"/>
                                      </p:to>
                                    </p:set>
                                    <p:animEffect transition="in" filter="fade">
                                      <p:cBhvr>
                                        <p:cTn id="103" dur="1000"/>
                                        <p:tgtEl>
                                          <p:spTgt spid="16">
                                            <p:txEl>
                                              <p:pRg st="6" end="6"/>
                                            </p:txEl>
                                          </p:spTgt>
                                        </p:tgtEl>
                                      </p:cBhvr>
                                    </p:animEffect>
                                    <p:anim calcmode="lin" valueType="num">
                                      <p:cBhvr>
                                        <p:cTn id="104" dur="1000" fill="hold"/>
                                        <p:tgtEl>
                                          <p:spTgt spid="16">
                                            <p:txEl>
                                              <p:pRg st="6" end="6"/>
                                            </p:txEl>
                                          </p:spTgt>
                                        </p:tgtEl>
                                        <p:attrNameLst>
                                          <p:attrName>style.rotation</p:attrName>
                                        </p:attrNameLst>
                                      </p:cBhvr>
                                      <p:tavLst>
                                        <p:tav tm="0">
                                          <p:val>
                                            <p:fltVal val="720"/>
                                          </p:val>
                                        </p:tav>
                                        <p:tav tm="100000">
                                          <p:val>
                                            <p:fltVal val="0"/>
                                          </p:val>
                                        </p:tav>
                                      </p:tavLst>
                                    </p:anim>
                                    <p:anim calcmode="lin" valueType="num">
                                      <p:cBhvr>
                                        <p:cTn id="105" dur="1000" fill="hold"/>
                                        <p:tgtEl>
                                          <p:spTgt spid="16">
                                            <p:txEl>
                                              <p:pRg st="6" end="6"/>
                                            </p:txEl>
                                          </p:spTgt>
                                        </p:tgtEl>
                                        <p:attrNameLst>
                                          <p:attrName>ppt_h</p:attrName>
                                        </p:attrNameLst>
                                      </p:cBhvr>
                                      <p:tavLst>
                                        <p:tav tm="0">
                                          <p:val>
                                            <p:fltVal val="0"/>
                                          </p:val>
                                        </p:tav>
                                        <p:tav tm="100000">
                                          <p:val>
                                            <p:strVal val="#ppt_h"/>
                                          </p:val>
                                        </p:tav>
                                      </p:tavLst>
                                    </p:anim>
                                    <p:anim calcmode="lin" valueType="num">
                                      <p:cBhvr>
                                        <p:cTn id="106" dur="1000" fill="hold"/>
                                        <p:tgtEl>
                                          <p:spTgt spid="16">
                                            <p:txEl>
                                              <p:pRg st="6" end="6"/>
                                            </p:txEl>
                                          </p:spTgt>
                                        </p:tgtEl>
                                        <p:attrNameLst>
                                          <p:attrName>ppt_w</p:attrName>
                                        </p:attrNameLst>
                                      </p:cBhvr>
                                      <p:tavLst>
                                        <p:tav tm="0">
                                          <p:val>
                                            <p:fltVal val="0"/>
                                          </p:val>
                                        </p:tav>
                                        <p:tav tm="100000">
                                          <p:val>
                                            <p:strVal val="#ppt_w"/>
                                          </p:val>
                                        </p:tav>
                                      </p:tavLst>
                                    </p:anim>
                                  </p:childTnLst>
                                </p:cTn>
                              </p:par>
                            </p:childTnLst>
                          </p:cTn>
                        </p:par>
                      </p:childTnLst>
                    </p:cTn>
                  </p:par>
                  <p:par>
                    <p:cTn id="107" fill="hold">
                      <p:stCondLst>
                        <p:cond delay="indefinite"/>
                      </p:stCondLst>
                      <p:childTnLst>
                        <p:par>
                          <p:cTn id="108" fill="hold">
                            <p:stCondLst>
                              <p:cond delay="0"/>
                            </p:stCondLst>
                            <p:childTnLst>
                              <p:par>
                                <p:cTn id="109" presetID="35" presetClass="entr" presetSubtype="0" fill="hold" grpId="0" nodeType="clickEffect">
                                  <p:stCondLst>
                                    <p:cond delay="0"/>
                                  </p:stCondLst>
                                  <p:childTnLst>
                                    <p:set>
                                      <p:cBhvr>
                                        <p:cTn id="110" dur="1" fill="hold">
                                          <p:stCondLst>
                                            <p:cond delay="0"/>
                                          </p:stCondLst>
                                        </p:cTn>
                                        <p:tgtEl>
                                          <p:spTgt spid="16">
                                            <p:txEl>
                                              <p:pRg st="7" end="7"/>
                                            </p:txEl>
                                          </p:spTgt>
                                        </p:tgtEl>
                                        <p:attrNameLst>
                                          <p:attrName>style.visibility</p:attrName>
                                        </p:attrNameLst>
                                      </p:cBhvr>
                                      <p:to>
                                        <p:strVal val="visible"/>
                                      </p:to>
                                    </p:set>
                                    <p:animEffect transition="in" filter="fade">
                                      <p:cBhvr>
                                        <p:cTn id="111" dur="1000"/>
                                        <p:tgtEl>
                                          <p:spTgt spid="16">
                                            <p:txEl>
                                              <p:pRg st="7" end="7"/>
                                            </p:txEl>
                                          </p:spTgt>
                                        </p:tgtEl>
                                      </p:cBhvr>
                                    </p:animEffect>
                                    <p:anim calcmode="lin" valueType="num">
                                      <p:cBhvr>
                                        <p:cTn id="112" dur="1000" fill="hold"/>
                                        <p:tgtEl>
                                          <p:spTgt spid="16">
                                            <p:txEl>
                                              <p:pRg st="7" end="7"/>
                                            </p:txEl>
                                          </p:spTgt>
                                        </p:tgtEl>
                                        <p:attrNameLst>
                                          <p:attrName>style.rotation</p:attrName>
                                        </p:attrNameLst>
                                      </p:cBhvr>
                                      <p:tavLst>
                                        <p:tav tm="0">
                                          <p:val>
                                            <p:fltVal val="720"/>
                                          </p:val>
                                        </p:tav>
                                        <p:tav tm="100000">
                                          <p:val>
                                            <p:fltVal val="0"/>
                                          </p:val>
                                        </p:tav>
                                      </p:tavLst>
                                    </p:anim>
                                    <p:anim calcmode="lin" valueType="num">
                                      <p:cBhvr>
                                        <p:cTn id="113" dur="1000" fill="hold"/>
                                        <p:tgtEl>
                                          <p:spTgt spid="16">
                                            <p:txEl>
                                              <p:pRg st="7" end="7"/>
                                            </p:txEl>
                                          </p:spTgt>
                                        </p:tgtEl>
                                        <p:attrNameLst>
                                          <p:attrName>ppt_h</p:attrName>
                                        </p:attrNameLst>
                                      </p:cBhvr>
                                      <p:tavLst>
                                        <p:tav tm="0">
                                          <p:val>
                                            <p:fltVal val="0"/>
                                          </p:val>
                                        </p:tav>
                                        <p:tav tm="100000">
                                          <p:val>
                                            <p:strVal val="#ppt_h"/>
                                          </p:val>
                                        </p:tav>
                                      </p:tavLst>
                                    </p:anim>
                                    <p:anim calcmode="lin" valueType="num">
                                      <p:cBhvr>
                                        <p:cTn id="114" dur="1000" fill="hold"/>
                                        <p:tgtEl>
                                          <p:spTgt spid="16">
                                            <p:txEl>
                                              <p:pRg st="7" end="7"/>
                                            </p:txEl>
                                          </p:spTgt>
                                        </p:tgtEl>
                                        <p:attrNameLst>
                                          <p:attrName>ppt_w</p:attrName>
                                        </p:attrNameLst>
                                      </p:cBhvr>
                                      <p:tavLst>
                                        <p:tav tm="0">
                                          <p:val>
                                            <p:fltVal val="0"/>
                                          </p:val>
                                        </p:tav>
                                        <p:tav tm="100000">
                                          <p:val>
                                            <p:strVal val="#ppt_w"/>
                                          </p:val>
                                        </p:tav>
                                      </p:tavLst>
                                    </p:anim>
                                  </p:childTnLst>
                                </p:cTn>
                              </p:par>
                            </p:childTnLst>
                          </p:cTn>
                        </p:par>
                      </p:childTnLst>
                    </p:cTn>
                  </p:par>
                  <p:par>
                    <p:cTn id="115" fill="hold">
                      <p:stCondLst>
                        <p:cond delay="indefinite"/>
                      </p:stCondLst>
                      <p:childTnLst>
                        <p:par>
                          <p:cTn id="116" fill="hold">
                            <p:stCondLst>
                              <p:cond delay="0"/>
                            </p:stCondLst>
                            <p:childTnLst>
                              <p:par>
                                <p:cTn id="117" presetID="35" presetClass="entr" presetSubtype="0" fill="hold" grpId="0" nodeType="clickEffect">
                                  <p:stCondLst>
                                    <p:cond delay="0"/>
                                  </p:stCondLst>
                                  <p:childTnLst>
                                    <p:set>
                                      <p:cBhvr>
                                        <p:cTn id="118" dur="1" fill="hold">
                                          <p:stCondLst>
                                            <p:cond delay="0"/>
                                          </p:stCondLst>
                                        </p:cTn>
                                        <p:tgtEl>
                                          <p:spTgt spid="16">
                                            <p:txEl>
                                              <p:pRg st="8" end="8"/>
                                            </p:txEl>
                                          </p:spTgt>
                                        </p:tgtEl>
                                        <p:attrNameLst>
                                          <p:attrName>style.visibility</p:attrName>
                                        </p:attrNameLst>
                                      </p:cBhvr>
                                      <p:to>
                                        <p:strVal val="visible"/>
                                      </p:to>
                                    </p:set>
                                    <p:animEffect transition="in" filter="fade">
                                      <p:cBhvr>
                                        <p:cTn id="119" dur="1000"/>
                                        <p:tgtEl>
                                          <p:spTgt spid="16">
                                            <p:txEl>
                                              <p:pRg st="8" end="8"/>
                                            </p:txEl>
                                          </p:spTgt>
                                        </p:tgtEl>
                                      </p:cBhvr>
                                    </p:animEffect>
                                    <p:anim calcmode="lin" valueType="num">
                                      <p:cBhvr>
                                        <p:cTn id="120" dur="1000" fill="hold"/>
                                        <p:tgtEl>
                                          <p:spTgt spid="16">
                                            <p:txEl>
                                              <p:pRg st="8" end="8"/>
                                            </p:txEl>
                                          </p:spTgt>
                                        </p:tgtEl>
                                        <p:attrNameLst>
                                          <p:attrName>style.rotation</p:attrName>
                                        </p:attrNameLst>
                                      </p:cBhvr>
                                      <p:tavLst>
                                        <p:tav tm="0">
                                          <p:val>
                                            <p:fltVal val="720"/>
                                          </p:val>
                                        </p:tav>
                                        <p:tav tm="100000">
                                          <p:val>
                                            <p:fltVal val="0"/>
                                          </p:val>
                                        </p:tav>
                                      </p:tavLst>
                                    </p:anim>
                                    <p:anim calcmode="lin" valueType="num">
                                      <p:cBhvr>
                                        <p:cTn id="121" dur="1000" fill="hold"/>
                                        <p:tgtEl>
                                          <p:spTgt spid="16">
                                            <p:txEl>
                                              <p:pRg st="8" end="8"/>
                                            </p:txEl>
                                          </p:spTgt>
                                        </p:tgtEl>
                                        <p:attrNameLst>
                                          <p:attrName>ppt_h</p:attrName>
                                        </p:attrNameLst>
                                      </p:cBhvr>
                                      <p:tavLst>
                                        <p:tav tm="0">
                                          <p:val>
                                            <p:fltVal val="0"/>
                                          </p:val>
                                        </p:tav>
                                        <p:tav tm="100000">
                                          <p:val>
                                            <p:strVal val="#ppt_h"/>
                                          </p:val>
                                        </p:tav>
                                      </p:tavLst>
                                    </p:anim>
                                    <p:anim calcmode="lin" valueType="num">
                                      <p:cBhvr>
                                        <p:cTn id="122" dur="1000" fill="hold"/>
                                        <p:tgtEl>
                                          <p:spTgt spid="16">
                                            <p:txEl>
                                              <p:pRg st="8" end="8"/>
                                            </p:txEl>
                                          </p:spTgt>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Elipsa 13"/>
          <p:cNvSpPr/>
          <p:nvPr/>
        </p:nvSpPr>
        <p:spPr>
          <a:xfrm>
            <a:off x="4067944" y="4509120"/>
            <a:ext cx="288032" cy="4320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Elipsa 11"/>
          <p:cNvSpPr/>
          <p:nvPr/>
        </p:nvSpPr>
        <p:spPr>
          <a:xfrm>
            <a:off x="3995936" y="3717032"/>
            <a:ext cx="288032" cy="4320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Elipsa 12"/>
          <p:cNvSpPr/>
          <p:nvPr/>
        </p:nvSpPr>
        <p:spPr>
          <a:xfrm>
            <a:off x="539552" y="3717032"/>
            <a:ext cx="288032" cy="4320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Elipsa 9"/>
          <p:cNvSpPr/>
          <p:nvPr/>
        </p:nvSpPr>
        <p:spPr>
          <a:xfrm>
            <a:off x="6588224" y="3284984"/>
            <a:ext cx="288032" cy="4320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Elipsa 10"/>
          <p:cNvSpPr/>
          <p:nvPr/>
        </p:nvSpPr>
        <p:spPr>
          <a:xfrm>
            <a:off x="5004048" y="3284984"/>
            <a:ext cx="288032" cy="4320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Elipsa 7"/>
          <p:cNvSpPr/>
          <p:nvPr/>
        </p:nvSpPr>
        <p:spPr>
          <a:xfrm>
            <a:off x="6660232" y="2852936"/>
            <a:ext cx="360040" cy="4320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Elipsa 8"/>
          <p:cNvSpPr/>
          <p:nvPr/>
        </p:nvSpPr>
        <p:spPr>
          <a:xfrm>
            <a:off x="3203848" y="2852936"/>
            <a:ext cx="360040" cy="4320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Elipsa 6"/>
          <p:cNvSpPr/>
          <p:nvPr/>
        </p:nvSpPr>
        <p:spPr>
          <a:xfrm>
            <a:off x="5004048" y="2420888"/>
            <a:ext cx="360040" cy="4320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Elipsa 5"/>
          <p:cNvSpPr/>
          <p:nvPr/>
        </p:nvSpPr>
        <p:spPr>
          <a:xfrm>
            <a:off x="1979712" y="2420888"/>
            <a:ext cx="360040" cy="4320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0" y="908720"/>
            <a:ext cx="9144000" cy="1143000"/>
          </a:xfrm>
        </p:spPr>
        <p:txBody>
          <a:bodyPr>
            <a:noAutofit/>
          </a:bodyPr>
          <a:lstStyle/>
          <a:p>
            <a:pPr lvl="0"/>
            <a:r>
              <a:rPr lang="cs-CZ" sz="2800" dirty="0" smtClean="0"/>
              <a:t>Rozhodněte, kde se píše velké začáteční písmeno a kde malé. Velké písmeno zakroužkujte. Rozlišujte jména vlastní a obecná.</a:t>
            </a:r>
            <a:br>
              <a:rPr lang="cs-CZ" sz="2800" dirty="0" smtClean="0"/>
            </a:br>
            <a:endParaRPr lang="cs-CZ" sz="2800" dirty="0"/>
          </a:p>
        </p:txBody>
      </p:sp>
      <p:sp>
        <p:nvSpPr>
          <p:cNvPr id="5" name="Zástupný symbol pro obsah 4"/>
          <p:cNvSpPr>
            <a:spLocks noGrp="1"/>
          </p:cNvSpPr>
          <p:nvPr>
            <p:ph sz="quarter" idx="1"/>
          </p:nvPr>
        </p:nvSpPr>
        <p:spPr>
          <a:xfrm>
            <a:off x="251520" y="1988840"/>
            <a:ext cx="8640960" cy="4572000"/>
          </a:xfrm>
        </p:spPr>
        <p:txBody>
          <a:bodyPr/>
          <a:lstStyle/>
          <a:p>
            <a:pPr>
              <a:buNone/>
            </a:pPr>
            <a:r>
              <a:rPr lang="cs-CZ" dirty="0" smtClean="0"/>
              <a:t>	</a:t>
            </a:r>
            <a:r>
              <a:rPr lang="cs-CZ" sz="2700" dirty="0" smtClean="0">
                <a:latin typeface="Times New Roman" pitchFamily="18" charset="0"/>
                <a:cs typeface="Times New Roman" pitchFamily="18" charset="0"/>
              </a:rPr>
              <a:t>Zajděte si na MĚSTSKÝ ÚŘAD ve svém městě. Žádost odnesu na MĚSTSKÝ ÚŘAD V DOBŘÍŠI. V žákovské knížce bylo razítko ZÁKLADNÍ ŠKOLA V BEROUNĚ. Do ZÁKLADNÍ ŠKOLY chodil TOMÁŠ v ČESKÝCH BUDĚJOVICÍCH. Naše </a:t>
            </a:r>
            <a:r>
              <a:rPr lang="cs-CZ" sz="2800" dirty="0" smtClean="0">
                <a:latin typeface="Times New Roman" pitchFamily="18" charset="0"/>
                <a:cs typeface="Times New Roman" pitchFamily="18" charset="0"/>
              </a:rPr>
              <a:t>ZEMĚ nejspíše vznikla před 4,6 miliardami let </a:t>
            </a:r>
            <a:r>
              <a:rPr lang="cs-CZ" sz="2700" dirty="0" smtClean="0">
                <a:latin typeface="Times New Roman" pitchFamily="18" charset="0"/>
                <a:cs typeface="Times New Roman" pitchFamily="18" charset="0"/>
              </a:rPr>
              <a:t>. V březnu už začíná ZEMĚ dýchat jarem. Naší nejbližší hvězdou je SLUNCE. To SLUNCE dnes ale krásně hřeje! </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4"/>
                                        </p:tgtEl>
                                        <p:attrNameLst>
                                          <p:attrName>style.visibility</p:attrName>
                                        </p:attrNameLst>
                                      </p:cBhvr>
                                      <p:to>
                                        <p:strVal val="visible"/>
                                      </p:to>
                                    </p:set>
                                    <p:anim calcmode="lin" valueType="num">
                                      <p:cBhvr additive="base">
                                        <p:cTn id="55" dur="500" fill="hold"/>
                                        <p:tgtEl>
                                          <p:spTgt spid="14"/>
                                        </p:tgtEl>
                                        <p:attrNameLst>
                                          <p:attrName>ppt_x</p:attrName>
                                        </p:attrNameLst>
                                      </p:cBhvr>
                                      <p:tavLst>
                                        <p:tav tm="0">
                                          <p:val>
                                            <p:strVal val="#ppt_x"/>
                                          </p:val>
                                        </p:tav>
                                        <p:tav tm="100000">
                                          <p:val>
                                            <p:strVal val="#ppt_x"/>
                                          </p:val>
                                        </p:tav>
                                      </p:tavLst>
                                    </p:anim>
                                    <p:anim calcmode="lin" valueType="num">
                                      <p:cBhvr additive="base">
                                        <p:cTn id="5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2" grpId="0" animBg="1"/>
      <p:bldP spid="13" grpId="0" animBg="1"/>
      <p:bldP spid="10" grpId="0" animBg="1"/>
      <p:bldP spid="11" grpId="0" animBg="1"/>
      <p:bldP spid="8" grpId="0" animBg="1"/>
      <p:bldP spid="9" grpId="0" animBg="1"/>
      <p:bldP spid="7" grpId="0"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Rozlište podstatná jména hromadná a pomnožná.</a:t>
            </a:r>
            <a:endParaRPr lang="cs-CZ" dirty="0"/>
          </a:p>
        </p:txBody>
      </p:sp>
      <p:sp>
        <p:nvSpPr>
          <p:cNvPr id="4" name="Zástupný symbol pro obsah 3"/>
          <p:cNvSpPr>
            <a:spLocks noGrp="1"/>
          </p:cNvSpPr>
          <p:nvPr>
            <p:ph sz="quarter" idx="1"/>
          </p:nvPr>
        </p:nvSpPr>
        <p:spPr>
          <a:xfrm>
            <a:off x="914400" y="1447800"/>
            <a:ext cx="3749040" cy="5005536"/>
          </a:xfrm>
        </p:spPr>
        <p:txBody>
          <a:bodyPr>
            <a:normAutofit lnSpcReduction="10000"/>
          </a:bodyPr>
          <a:lstStyle/>
          <a:p>
            <a:r>
              <a:rPr lang="cs-CZ" dirty="0" smtClean="0">
                <a:latin typeface="Times New Roman" pitchFamily="18" charset="0"/>
                <a:cs typeface="Times New Roman" pitchFamily="18" charset="0"/>
              </a:rPr>
              <a:t>ptactvo</a:t>
            </a:r>
          </a:p>
          <a:p>
            <a:r>
              <a:rPr lang="cs-CZ" dirty="0" smtClean="0">
                <a:latin typeface="Times New Roman" pitchFamily="18" charset="0"/>
                <a:cs typeface="Times New Roman" pitchFamily="18" charset="0"/>
              </a:rPr>
              <a:t>obyvatelstvo</a:t>
            </a:r>
          </a:p>
          <a:p>
            <a:r>
              <a:rPr lang="cs-CZ" dirty="0" smtClean="0">
                <a:latin typeface="Times New Roman" pitchFamily="18" charset="0"/>
                <a:cs typeface="Times New Roman" pitchFamily="18" charset="0"/>
              </a:rPr>
              <a:t>Hradčany</a:t>
            </a:r>
          </a:p>
          <a:p>
            <a:r>
              <a:rPr lang="cs-CZ" dirty="0" smtClean="0">
                <a:latin typeface="Times New Roman" pitchFamily="18" charset="0"/>
                <a:cs typeface="Times New Roman" pitchFamily="18" charset="0"/>
              </a:rPr>
              <a:t>křoví</a:t>
            </a:r>
          </a:p>
          <a:p>
            <a:r>
              <a:rPr lang="cs-CZ" dirty="0" smtClean="0">
                <a:latin typeface="Times New Roman" pitchFamily="18" charset="0"/>
                <a:cs typeface="Times New Roman" pitchFamily="18" charset="0"/>
              </a:rPr>
              <a:t>uhlí</a:t>
            </a:r>
          </a:p>
          <a:p>
            <a:r>
              <a:rPr lang="cs-CZ" dirty="0" smtClean="0">
                <a:latin typeface="Times New Roman" pitchFamily="18" charset="0"/>
                <a:cs typeface="Times New Roman" pitchFamily="18" charset="0"/>
              </a:rPr>
              <a:t>dveře</a:t>
            </a:r>
          </a:p>
          <a:p>
            <a:r>
              <a:rPr lang="cs-CZ" dirty="0" smtClean="0">
                <a:latin typeface="Times New Roman" pitchFamily="18" charset="0"/>
                <a:cs typeface="Times New Roman" pitchFamily="18" charset="0"/>
              </a:rPr>
              <a:t>housle</a:t>
            </a:r>
          </a:p>
          <a:p>
            <a:r>
              <a:rPr lang="cs-CZ" dirty="0" smtClean="0">
                <a:latin typeface="Times New Roman" pitchFamily="18" charset="0"/>
                <a:cs typeface="Times New Roman" pitchFamily="18" charset="0"/>
              </a:rPr>
              <a:t>brýle</a:t>
            </a:r>
          </a:p>
          <a:p>
            <a:r>
              <a:rPr lang="cs-CZ" dirty="0" smtClean="0">
                <a:latin typeface="Times New Roman" pitchFamily="18" charset="0"/>
                <a:cs typeface="Times New Roman" pitchFamily="18" charset="0"/>
              </a:rPr>
              <a:t>letectvo</a:t>
            </a:r>
          </a:p>
          <a:p>
            <a:r>
              <a:rPr lang="cs-CZ" dirty="0" smtClean="0">
                <a:latin typeface="Times New Roman" pitchFamily="18" charset="0"/>
                <a:cs typeface="Times New Roman" pitchFamily="18" charset="0"/>
              </a:rPr>
              <a:t>kalhoty</a:t>
            </a:r>
          </a:p>
          <a:p>
            <a:r>
              <a:rPr lang="cs-CZ" dirty="0" smtClean="0">
                <a:latin typeface="Times New Roman" pitchFamily="18" charset="0"/>
                <a:cs typeface="Times New Roman" pitchFamily="18" charset="0"/>
              </a:rPr>
              <a:t>dříví</a:t>
            </a:r>
          </a:p>
          <a:p>
            <a:endParaRPr lang="cs-CZ" dirty="0"/>
          </a:p>
        </p:txBody>
      </p:sp>
      <p:sp>
        <p:nvSpPr>
          <p:cNvPr id="5" name="Zástupný symbol pro obsah 4"/>
          <p:cNvSpPr>
            <a:spLocks noGrp="1"/>
          </p:cNvSpPr>
          <p:nvPr>
            <p:ph sz="quarter" idx="2"/>
          </p:nvPr>
        </p:nvSpPr>
        <p:spPr>
          <a:xfrm>
            <a:off x="4933950" y="1447800"/>
            <a:ext cx="3749040" cy="5410200"/>
          </a:xfrm>
        </p:spPr>
        <p:txBody>
          <a:bodyPr>
            <a:normAutofit lnSpcReduction="10000"/>
          </a:bodyPr>
          <a:lstStyle/>
          <a:p>
            <a:r>
              <a:rPr lang="cs-CZ" dirty="0" smtClean="0">
                <a:latin typeface="Times New Roman" pitchFamily="18" charset="0"/>
                <a:cs typeface="Times New Roman" pitchFamily="18" charset="0"/>
              </a:rPr>
              <a:t>hromadné</a:t>
            </a:r>
          </a:p>
          <a:p>
            <a:r>
              <a:rPr lang="cs-CZ" dirty="0" smtClean="0">
                <a:latin typeface="Times New Roman" pitchFamily="18" charset="0"/>
                <a:cs typeface="Times New Roman" pitchFamily="18" charset="0"/>
              </a:rPr>
              <a:t>hromadné</a:t>
            </a:r>
          </a:p>
          <a:p>
            <a:r>
              <a:rPr lang="cs-CZ" dirty="0" smtClean="0">
                <a:latin typeface="Times New Roman" pitchFamily="18" charset="0"/>
                <a:cs typeface="Times New Roman" pitchFamily="18" charset="0"/>
              </a:rPr>
              <a:t>pomnožné</a:t>
            </a:r>
          </a:p>
          <a:p>
            <a:r>
              <a:rPr lang="cs-CZ" dirty="0" smtClean="0">
                <a:latin typeface="Times New Roman" pitchFamily="18" charset="0"/>
                <a:cs typeface="Times New Roman" pitchFamily="18" charset="0"/>
              </a:rPr>
              <a:t>hromadné</a:t>
            </a:r>
          </a:p>
          <a:p>
            <a:r>
              <a:rPr lang="cs-CZ" dirty="0" smtClean="0">
                <a:latin typeface="Times New Roman" pitchFamily="18" charset="0"/>
                <a:cs typeface="Times New Roman" pitchFamily="18" charset="0"/>
              </a:rPr>
              <a:t>hromadné</a:t>
            </a:r>
          </a:p>
          <a:p>
            <a:r>
              <a:rPr lang="cs-CZ" dirty="0" smtClean="0">
                <a:latin typeface="Times New Roman" pitchFamily="18" charset="0"/>
                <a:cs typeface="Times New Roman" pitchFamily="18" charset="0"/>
              </a:rPr>
              <a:t>pomnožné</a:t>
            </a:r>
          </a:p>
          <a:p>
            <a:r>
              <a:rPr lang="cs-CZ" dirty="0" smtClean="0">
                <a:latin typeface="Times New Roman" pitchFamily="18" charset="0"/>
                <a:cs typeface="Times New Roman" pitchFamily="18" charset="0"/>
              </a:rPr>
              <a:t>pomnožné</a:t>
            </a:r>
          </a:p>
          <a:p>
            <a:r>
              <a:rPr lang="cs-CZ" dirty="0" smtClean="0">
                <a:latin typeface="Times New Roman" pitchFamily="18" charset="0"/>
                <a:cs typeface="Times New Roman" pitchFamily="18" charset="0"/>
              </a:rPr>
              <a:t>pomnožné</a:t>
            </a:r>
          </a:p>
          <a:p>
            <a:r>
              <a:rPr lang="cs-CZ" dirty="0" smtClean="0">
                <a:latin typeface="Times New Roman" pitchFamily="18" charset="0"/>
                <a:cs typeface="Times New Roman" pitchFamily="18" charset="0"/>
              </a:rPr>
              <a:t>hromadné</a:t>
            </a:r>
          </a:p>
          <a:p>
            <a:r>
              <a:rPr lang="cs-CZ" dirty="0" smtClean="0">
                <a:latin typeface="Times New Roman" pitchFamily="18" charset="0"/>
                <a:cs typeface="Times New Roman" pitchFamily="18" charset="0"/>
              </a:rPr>
              <a:t>pomnožné</a:t>
            </a:r>
          </a:p>
          <a:p>
            <a:r>
              <a:rPr lang="cs-CZ" dirty="0" smtClean="0">
                <a:latin typeface="Times New Roman" pitchFamily="18" charset="0"/>
                <a:cs typeface="Times New Roman" pitchFamily="18" charset="0"/>
              </a:rPr>
              <a:t>hromadné</a:t>
            </a:r>
            <a:endParaRPr lang="cs-CZ" dirty="0">
              <a:latin typeface="Times New Roman" pitchFamily="18"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 calcmode="lin" valueType="num">
                                      <p:cBhvr additive="base">
                                        <p:cTn id="5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5">
                                            <p:txEl>
                                              <p:pRg st="9" end="9"/>
                                            </p:txEl>
                                          </p:spTgt>
                                        </p:tgtEl>
                                        <p:attrNameLst>
                                          <p:attrName>style.visibility</p:attrName>
                                        </p:attrNameLst>
                                      </p:cBhvr>
                                      <p:to>
                                        <p:strVal val="visible"/>
                                      </p:to>
                                    </p:set>
                                    <p:anim calcmode="lin" valueType="num">
                                      <p:cBhvr additive="base">
                                        <p:cTn id="61"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5">
                                            <p:txEl>
                                              <p:pRg st="10" end="10"/>
                                            </p:txEl>
                                          </p:spTgt>
                                        </p:tgtEl>
                                        <p:attrNameLst>
                                          <p:attrName>style.visibility</p:attrName>
                                        </p:attrNameLst>
                                      </p:cBhvr>
                                      <p:to>
                                        <p:strVal val="visible"/>
                                      </p:to>
                                    </p:set>
                                    <p:anim calcmode="lin" valueType="num">
                                      <p:cBhvr additive="base">
                                        <p:cTn id="67"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Podstatná jména v závorkách užijte v náležitých spisovných tvarech.</a:t>
            </a:r>
            <a:endParaRPr lang="cs-CZ" dirty="0"/>
          </a:p>
        </p:txBody>
      </p:sp>
      <p:sp>
        <p:nvSpPr>
          <p:cNvPr id="5" name="Zástupný symbol pro obsah 4"/>
          <p:cNvSpPr>
            <a:spLocks noGrp="1"/>
          </p:cNvSpPr>
          <p:nvPr>
            <p:ph sz="quarter" idx="1"/>
          </p:nvPr>
        </p:nvSpPr>
        <p:spPr>
          <a:xfrm>
            <a:off x="251520" y="1447800"/>
            <a:ext cx="8892480" cy="4572000"/>
          </a:xfrm>
        </p:spPr>
        <p:txBody>
          <a:bodyPr>
            <a:normAutofit/>
          </a:bodyPr>
          <a:lstStyle/>
          <a:p>
            <a:pPr>
              <a:buNone/>
            </a:pPr>
            <a:r>
              <a:rPr lang="cs-CZ" dirty="0" smtClean="0"/>
              <a:t>	</a:t>
            </a:r>
            <a:r>
              <a:rPr lang="cs-CZ" dirty="0" smtClean="0">
                <a:latin typeface="Times New Roman" pitchFamily="18" charset="0"/>
                <a:cs typeface="Times New Roman" pitchFamily="18" charset="0"/>
              </a:rPr>
              <a:t>Na všech (závodníci)………………jsme viděli únavu. Mluvili o malých (děvčátko)…………… Na výletě museli být žáci o desáté hodině na svých (lůžko)………….Housle byly uloženy v (pouzdro) ……………V některých (jablko) ……………jsme našli červa. Nakupuji zásadně v nákupních (středisko) ……………………….. Albert.  Radikální (husita) .……… pokračovali v bojích i po Žižkově smrti. Čeští (hokejista) ………….. musí vyhrát ZOH. Na (břehy).. ..……. potoků rostou vrby. Mluvili jsme s panem (Dítě)………………… </a:t>
            </a:r>
          </a:p>
          <a:p>
            <a:endParaRPr lang="cs-CZ" dirty="0"/>
          </a:p>
        </p:txBody>
      </p:sp>
      <p:sp>
        <p:nvSpPr>
          <p:cNvPr id="6" name="TextovéPole 5"/>
          <p:cNvSpPr txBox="1"/>
          <p:nvPr/>
        </p:nvSpPr>
        <p:spPr>
          <a:xfrm>
            <a:off x="3275856" y="1772816"/>
            <a:ext cx="1681871" cy="492443"/>
          </a:xfrm>
          <a:prstGeom prst="rect">
            <a:avLst/>
          </a:prstGeom>
          <a:noFill/>
        </p:spPr>
        <p:txBody>
          <a:bodyPr wrap="none" rtlCol="0">
            <a:spAutoFit/>
          </a:bodyPr>
          <a:lstStyle/>
          <a:p>
            <a:r>
              <a:rPr lang="cs-CZ" sz="2600" i="1" dirty="0" smtClean="0">
                <a:latin typeface="Times New Roman" pitchFamily="18" charset="0"/>
                <a:cs typeface="Times New Roman" pitchFamily="18" charset="0"/>
              </a:rPr>
              <a:t>děvčátkách</a:t>
            </a:r>
            <a:endParaRPr lang="cs-CZ" sz="2600" i="1" dirty="0">
              <a:latin typeface="Times New Roman" pitchFamily="18" charset="0"/>
              <a:cs typeface="Times New Roman" pitchFamily="18" charset="0"/>
            </a:endParaRPr>
          </a:p>
        </p:txBody>
      </p:sp>
      <p:sp>
        <p:nvSpPr>
          <p:cNvPr id="7" name="TextovéPole 6"/>
          <p:cNvSpPr txBox="1"/>
          <p:nvPr/>
        </p:nvSpPr>
        <p:spPr>
          <a:xfrm>
            <a:off x="3491880" y="1340768"/>
            <a:ext cx="1776448" cy="492443"/>
          </a:xfrm>
          <a:prstGeom prst="rect">
            <a:avLst/>
          </a:prstGeom>
          <a:noFill/>
        </p:spPr>
        <p:txBody>
          <a:bodyPr wrap="none" rtlCol="0">
            <a:spAutoFit/>
          </a:bodyPr>
          <a:lstStyle/>
          <a:p>
            <a:r>
              <a:rPr lang="cs-CZ" sz="2600" i="1" dirty="0" smtClean="0">
                <a:latin typeface="Times New Roman" pitchFamily="18" charset="0"/>
                <a:cs typeface="Times New Roman" pitchFamily="18" charset="0"/>
              </a:rPr>
              <a:t>závodnících</a:t>
            </a:r>
            <a:endParaRPr lang="cs-CZ" sz="2600" i="1" dirty="0">
              <a:latin typeface="Times New Roman" pitchFamily="18" charset="0"/>
              <a:cs typeface="Times New Roman" pitchFamily="18" charset="0"/>
            </a:endParaRPr>
          </a:p>
        </p:txBody>
      </p:sp>
      <p:sp>
        <p:nvSpPr>
          <p:cNvPr id="8" name="Obdélník 7"/>
          <p:cNvSpPr/>
          <p:nvPr/>
        </p:nvSpPr>
        <p:spPr>
          <a:xfrm>
            <a:off x="4788024" y="2204864"/>
            <a:ext cx="1202573" cy="492443"/>
          </a:xfrm>
          <a:prstGeom prst="rect">
            <a:avLst/>
          </a:prstGeom>
        </p:spPr>
        <p:txBody>
          <a:bodyPr wrap="none">
            <a:spAutoFit/>
          </a:bodyPr>
          <a:lstStyle/>
          <a:p>
            <a:r>
              <a:rPr lang="cs-CZ" sz="2600" i="1" dirty="0" smtClean="0">
                <a:latin typeface="Times New Roman" pitchFamily="18" charset="0"/>
                <a:cs typeface="Times New Roman" pitchFamily="18" charset="0"/>
              </a:rPr>
              <a:t>lůžkách</a:t>
            </a:r>
            <a:endParaRPr lang="cs-CZ" sz="2600" i="1" dirty="0">
              <a:latin typeface="Times New Roman" pitchFamily="18" charset="0"/>
              <a:cs typeface="Times New Roman" pitchFamily="18" charset="0"/>
            </a:endParaRPr>
          </a:p>
        </p:txBody>
      </p:sp>
      <p:sp>
        <p:nvSpPr>
          <p:cNvPr id="9" name="Obdélník 8"/>
          <p:cNvSpPr/>
          <p:nvPr/>
        </p:nvSpPr>
        <p:spPr>
          <a:xfrm>
            <a:off x="2195736" y="2564904"/>
            <a:ext cx="1560492" cy="492443"/>
          </a:xfrm>
          <a:prstGeom prst="rect">
            <a:avLst/>
          </a:prstGeom>
        </p:spPr>
        <p:txBody>
          <a:bodyPr wrap="none">
            <a:spAutoFit/>
          </a:bodyPr>
          <a:lstStyle/>
          <a:p>
            <a:r>
              <a:rPr lang="cs-CZ" sz="2600" i="1" dirty="0" smtClean="0">
                <a:latin typeface="Times New Roman" pitchFamily="18" charset="0"/>
                <a:cs typeface="Times New Roman" pitchFamily="18" charset="0"/>
              </a:rPr>
              <a:t>pouzdrech</a:t>
            </a:r>
            <a:endParaRPr lang="cs-CZ" sz="2600" i="1" dirty="0">
              <a:latin typeface="Times New Roman" pitchFamily="18" charset="0"/>
              <a:cs typeface="Times New Roman" pitchFamily="18" charset="0"/>
            </a:endParaRPr>
          </a:p>
        </p:txBody>
      </p:sp>
      <p:sp>
        <p:nvSpPr>
          <p:cNvPr id="10" name="Obdélník 9"/>
          <p:cNvSpPr/>
          <p:nvPr/>
        </p:nvSpPr>
        <p:spPr>
          <a:xfrm>
            <a:off x="6804248" y="2564904"/>
            <a:ext cx="1332416" cy="492443"/>
          </a:xfrm>
          <a:prstGeom prst="rect">
            <a:avLst/>
          </a:prstGeom>
        </p:spPr>
        <p:txBody>
          <a:bodyPr wrap="none">
            <a:spAutoFit/>
          </a:bodyPr>
          <a:lstStyle/>
          <a:p>
            <a:r>
              <a:rPr lang="cs-CZ" sz="2600" i="1" dirty="0" smtClean="0">
                <a:latin typeface="Times New Roman" pitchFamily="18" charset="0"/>
                <a:cs typeface="Times New Roman" pitchFamily="18" charset="0"/>
              </a:rPr>
              <a:t>jablkách</a:t>
            </a:r>
            <a:endParaRPr lang="cs-CZ" sz="2600" i="1" dirty="0">
              <a:latin typeface="Times New Roman" pitchFamily="18" charset="0"/>
              <a:cs typeface="Times New Roman" pitchFamily="18" charset="0"/>
            </a:endParaRPr>
          </a:p>
        </p:txBody>
      </p:sp>
      <p:sp>
        <p:nvSpPr>
          <p:cNvPr id="11" name="Obdélník 10"/>
          <p:cNvSpPr/>
          <p:nvPr/>
        </p:nvSpPr>
        <p:spPr>
          <a:xfrm>
            <a:off x="539552" y="3356992"/>
            <a:ext cx="3239990" cy="492443"/>
          </a:xfrm>
          <a:prstGeom prst="rect">
            <a:avLst/>
          </a:prstGeom>
        </p:spPr>
        <p:txBody>
          <a:bodyPr wrap="none">
            <a:spAutoFit/>
          </a:bodyPr>
          <a:lstStyle/>
          <a:p>
            <a:r>
              <a:rPr lang="cs-CZ" sz="2600" i="1" dirty="0" smtClean="0">
                <a:latin typeface="Times New Roman" pitchFamily="18" charset="0"/>
                <a:cs typeface="Times New Roman" pitchFamily="18" charset="0"/>
              </a:rPr>
              <a:t>střediscích/střediskách</a:t>
            </a:r>
            <a:endParaRPr lang="cs-CZ" sz="2600" i="1" dirty="0">
              <a:latin typeface="Times New Roman" pitchFamily="18" charset="0"/>
              <a:cs typeface="Times New Roman" pitchFamily="18" charset="0"/>
            </a:endParaRPr>
          </a:p>
        </p:txBody>
      </p:sp>
      <p:sp>
        <p:nvSpPr>
          <p:cNvPr id="12" name="Obdélník 11"/>
          <p:cNvSpPr/>
          <p:nvPr/>
        </p:nvSpPr>
        <p:spPr>
          <a:xfrm>
            <a:off x="7380312" y="3356992"/>
            <a:ext cx="981359" cy="492443"/>
          </a:xfrm>
          <a:prstGeom prst="rect">
            <a:avLst/>
          </a:prstGeom>
        </p:spPr>
        <p:txBody>
          <a:bodyPr wrap="none">
            <a:spAutoFit/>
          </a:bodyPr>
          <a:lstStyle/>
          <a:p>
            <a:r>
              <a:rPr lang="cs-CZ" sz="2600" i="1" dirty="0" smtClean="0">
                <a:latin typeface="Times New Roman" pitchFamily="18" charset="0"/>
                <a:cs typeface="Times New Roman" pitchFamily="18" charset="0"/>
              </a:rPr>
              <a:t>husité</a:t>
            </a:r>
            <a:endParaRPr lang="cs-CZ" sz="2600" i="1" dirty="0">
              <a:latin typeface="Times New Roman" pitchFamily="18" charset="0"/>
              <a:cs typeface="Times New Roman" pitchFamily="18" charset="0"/>
            </a:endParaRPr>
          </a:p>
        </p:txBody>
      </p:sp>
      <p:sp>
        <p:nvSpPr>
          <p:cNvPr id="13" name="Obdélník 12"/>
          <p:cNvSpPr/>
          <p:nvPr/>
        </p:nvSpPr>
        <p:spPr>
          <a:xfrm>
            <a:off x="6084168" y="4149080"/>
            <a:ext cx="1165704" cy="492443"/>
          </a:xfrm>
          <a:prstGeom prst="rect">
            <a:avLst/>
          </a:prstGeom>
        </p:spPr>
        <p:txBody>
          <a:bodyPr wrap="none">
            <a:spAutoFit/>
          </a:bodyPr>
          <a:lstStyle/>
          <a:p>
            <a:r>
              <a:rPr lang="cs-CZ" sz="2600" i="1" dirty="0" smtClean="0">
                <a:latin typeface="Times New Roman" pitchFamily="18" charset="0"/>
                <a:cs typeface="Times New Roman" pitchFamily="18" charset="0"/>
              </a:rPr>
              <a:t>březích</a:t>
            </a:r>
            <a:endParaRPr lang="cs-CZ" sz="2600" i="1" dirty="0">
              <a:latin typeface="Times New Roman" pitchFamily="18" charset="0"/>
              <a:cs typeface="Times New Roman" pitchFamily="18" charset="0"/>
            </a:endParaRPr>
          </a:p>
        </p:txBody>
      </p:sp>
      <p:sp>
        <p:nvSpPr>
          <p:cNvPr id="14" name="Obdélník 13"/>
          <p:cNvSpPr/>
          <p:nvPr/>
        </p:nvSpPr>
        <p:spPr>
          <a:xfrm>
            <a:off x="683568" y="4149080"/>
            <a:ext cx="1369286" cy="492443"/>
          </a:xfrm>
          <a:prstGeom prst="rect">
            <a:avLst/>
          </a:prstGeom>
        </p:spPr>
        <p:txBody>
          <a:bodyPr wrap="none">
            <a:spAutoFit/>
          </a:bodyPr>
          <a:lstStyle/>
          <a:p>
            <a:r>
              <a:rPr lang="cs-CZ" sz="2600" i="1" dirty="0" smtClean="0">
                <a:latin typeface="Times New Roman" pitchFamily="18" charset="0"/>
                <a:cs typeface="Times New Roman" pitchFamily="18" charset="0"/>
              </a:rPr>
              <a:t>hokejisté</a:t>
            </a:r>
            <a:endParaRPr lang="cs-CZ" sz="2600" i="1" dirty="0">
              <a:latin typeface="Times New Roman" pitchFamily="18" charset="0"/>
              <a:cs typeface="Times New Roman" pitchFamily="18" charset="0"/>
            </a:endParaRPr>
          </a:p>
        </p:txBody>
      </p:sp>
      <p:sp>
        <p:nvSpPr>
          <p:cNvPr id="15" name="Obdélník 14"/>
          <p:cNvSpPr/>
          <p:nvPr/>
        </p:nvSpPr>
        <p:spPr>
          <a:xfrm>
            <a:off x="6012160" y="4581128"/>
            <a:ext cx="2230098" cy="492443"/>
          </a:xfrm>
          <a:prstGeom prst="rect">
            <a:avLst/>
          </a:prstGeom>
        </p:spPr>
        <p:txBody>
          <a:bodyPr wrap="none">
            <a:spAutoFit/>
          </a:bodyPr>
          <a:lstStyle/>
          <a:p>
            <a:r>
              <a:rPr lang="cs-CZ" sz="2600" i="1" dirty="0" err="1" smtClean="0">
                <a:latin typeface="Times New Roman" pitchFamily="18" charset="0"/>
                <a:cs typeface="Times New Roman" pitchFamily="18" charset="0"/>
              </a:rPr>
              <a:t>Dítěm</a:t>
            </a:r>
            <a:r>
              <a:rPr lang="cs-CZ" sz="2600" i="1" dirty="0" smtClean="0">
                <a:latin typeface="Times New Roman" pitchFamily="18" charset="0"/>
                <a:cs typeface="Times New Roman" pitchFamily="18" charset="0"/>
              </a:rPr>
              <a:t>/ Dítětem</a:t>
            </a:r>
            <a:endParaRPr lang="cs-CZ" sz="2600" i="1" dirty="0">
              <a:latin typeface="Times New Roman" pitchFamily="18"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500" fill="hold"/>
                                        <p:tgtEl>
                                          <p:spTgt spid="12"/>
                                        </p:tgtEl>
                                        <p:attrNameLst>
                                          <p:attrName>ppt_x</p:attrName>
                                        </p:attrNameLst>
                                      </p:cBhvr>
                                      <p:tavLst>
                                        <p:tav tm="0">
                                          <p:val>
                                            <p:strVal val="#ppt_x"/>
                                          </p:val>
                                        </p:tav>
                                        <p:tav tm="100000">
                                          <p:val>
                                            <p:strVal val="#ppt_x"/>
                                          </p:val>
                                        </p:tav>
                                      </p:tavLst>
                                    </p:anim>
                                    <p:anim calcmode="lin" valueType="num">
                                      <p:cBhvr additive="base">
                                        <p:cTn id="4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500" fill="hold"/>
                                        <p:tgtEl>
                                          <p:spTgt spid="14"/>
                                        </p:tgtEl>
                                        <p:attrNameLst>
                                          <p:attrName>ppt_x</p:attrName>
                                        </p:attrNameLst>
                                      </p:cBhvr>
                                      <p:tavLst>
                                        <p:tav tm="0">
                                          <p:val>
                                            <p:strVal val="#ppt_x"/>
                                          </p:val>
                                        </p:tav>
                                        <p:tav tm="100000">
                                          <p:val>
                                            <p:strVal val="#ppt_x"/>
                                          </p:val>
                                        </p:tav>
                                      </p:tavLst>
                                    </p:anim>
                                    <p:anim calcmode="lin" valueType="num">
                                      <p:cBhvr additive="base">
                                        <p:cTn id="5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5"/>
                                        </p:tgtEl>
                                        <p:attrNameLst>
                                          <p:attrName>style.visibility</p:attrName>
                                        </p:attrNameLst>
                                      </p:cBhvr>
                                      <p:to>
                                        <p:strVal val="visible"/>
                                      </p:to>
                                    </p:set>
                                    <p:anim calcmode="lin" valueType="num">
                                      <p:cBhvr additive="base">
                                        <p:cTn id="61" dur="500" fill="hold"/>
                                        <p:tgtEl>
                                          <p:spTgt spid="15"/>
                                        </p:tgtEl>
                                        <p:attrNameLst>
                                          <p:attrName>ppt_x</p:attrName>
                                        </p:attrNameLst>
                                      </p:cBhvr>
                                      <p:tavLst>
                                        <p:tav tm="0">
                                          <p:val>
                                            <p:strVal val="#ppt_x"/>
                                          </p:val>
                                        </p:tav>
                                        <p:tav tm="100000">
                                          <p:val>
                                            <p:strVal val="#ppt_x"/>
                                          </p:val>
                                        </p:tav>
                                      </p:tavLst>
                                    </p:anim>
                                    <p:anim calcmode="lin" valueType="num">
                                      <p:cBhvr additive="base">
                                        <p:cTn id="6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12" grpId="0"/>
      <p:bldP spid="13" grpId="0"/>
      <p:bldP spid="14" grpId="0"/>
      <p:bldP spid="1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14400" y="274638"/>
            <a:ext cx="7772400" cy="1642194"/>
          </a:xfrm>
        </p:spPr>
        <p:txBody>
          <a:bodyPr>
            <a:normAutofit fontScale="90000"/>
          </a:bodyPr>
          <a:lstStyle/>
          <a:p>
            <a:pPr lvl="0"/>
            <a:r>
              <a:rPr lang="cs-CZ" dirty="0" smtClean="0"/>
              <a:t>Užijte výrazy v závorkách ve 3. nebo 6.pádě (podle předložky):</a:t>
            </a:r>
            <a:br>
              <a:rPr lang="cs-CZ" dirty="0" smtClean="0"/>
            </a:br>
            <a:endParaRPr lang="cs-CZ" dirty="0"/>
          </a:p>
        </p:txBody>
      </p:sp>
      <p:sp>
        <p:nvSpPr>
          <p:cNvPr id="4" name="Zástupný symbol pro obsah 3"/>
          <p:cNvSpPr>
            <a:spLocks noGrp="1"/>
          </p:cNvSpPr>
          <p:nvPr>
            <p:ph sz="quarter" idx="1"/>
          </p:nvPr>
        </p:nvSpPr>
        <p:spPr>
          <a:xfrm>
            <a:off x="0" y="1988840"/>
            <a:ext cx="4648632" cy="4572000"/>
          </a:xfrm>
        </p:spPr>
        <p:txBody>
          <a:bodyPr/>
          <a:lstStyle/>
          <a:p>
            <a:r>
              <a:rPr lang="cs-CZ" dirty="0" smtClean="0">
                <a:latin typeface="Times New Roman" pitchFamily="18" charset="0"/>
                <a:cs typeface="Times New Roman" pitchFamily="18" charset="0"/>
              </a:rPr>
              <a:t>o spisovatel Karel Hynek Mácha</a:t>
            </a:r>
          </a:p>
          <a:p>
            <a:r>
              <a:rPr lang="cs-CZ" dirty="0" smtClean="0">
                <a:latin typeface="Times New Roman" pitchFamily="18" charset="0"/>
                <a:cs typeface="Times New Roman" pitchFamily="18" charset="0"/>
              </a:rPr>
              <a:t>k předseda Karel Novák</a:t>
            </a:r>
          </a:p>
          <a:p>
            <a:r>
              <a:rPr lang="cs-CZ" dirty="0" smtClean="0">
                <a:latin typeface="Times New Roman" pitchFamily="18" charset="0"/>
                <a:cs typeface="Times New Roman" pitchFamily="18" charset="0"/>
              </a:rPr>
              <a:t>k dramatik Fráňa </a:t>
            </a:r>
            <a:r>
              <a:rPr lang="cs-CZ" dirty="0" err="1" smtClean="0">
                <a:latin typeface="Times New Roman" pitchFamily="18" charset="0"/>
                <a:cs typeface="Times New Roman" pitchFamily="18" charset="0"/>
              </a:rPr>
              <a:t>Šřámek</a:t>
            </a:r>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o profesor Viktor Viktora</a:t>
            </a:r>
          </a:p>
          <a:p>
            <a:r>
              <a:rPr lang="cs-CZ" dirty="0" smtClean="0">
                <a:latin typeface="Times New Roman" pitchFamily="18" charset="0"/>
                <a:cs typeface="Times New Roman" pitchFamily="18" charset="0"/>
              </a:rPr>
              <a:t>k básník Karel Jaromír Erben</a:t>
            </a:r>
            <a:endParaRPr lang="cs-CZ" dirty="0">
              <a:latin typeface="Times New Roman" pitchFamily="18" charset="0"/>
              <a:cs typeface="Times New Roman" pitchFamily="18" charset="0"/>
            </a:endParaRPr>
          </a:p>
        </p:txBody>
      </p:sp>
      <p:sp>
        <p:nvSpPr>
          <p:cNvPr id="5" name="Zástupný symbol pro obsah 4"/>
          <p:cNvSpPr>
            <a:spLocks noGrp="1"/>
          </p:cNvSpPr>
          <p:nvPr>
            <p:ph sz="quarter" idx="2"/>
          </p:nvPr>
        </p:nvSpPr>
        <p:spPr>
          <a:xfrm>
            <a:off x="4572000" y="1988840"/>
            <a:ext cx="4572000" cy="4572000"/>
          </a:xfrm>
        </p:spPr>
        <p:txBody>
          <a:bodyPr/>
          <a:lstStyle/>
          <a:p>
            <a:r>
              <a:rPr lang="cs-CZ" dirty="0" smtClean="0">
                <a:latin typeface="Times New Roman" pitchFamily="18" charset="0"/>
                <a:cs typeface="Times New Roman" pitchFamily="18" charset="0"/>
              </a:rPr>
              <a:t>o spisovateli Karelu Hynku Máchovi</a:t>
            </a:r>
          </a:p>
          <a:p>
            <a:r>
              <a:rPr lang="cs-CZ" dirty="0" smtClean="0">
                <a:latin typeface="Times New Roman" pitchFamily="18" charset="0"/>
                <a:cs typeface="Times New Roman" pitchFamily="18" charset="0"/>
              </a:rPr>
              <a:t>k předsedovi Karlu Novákovi</a:t>
            </a:r>
          </a:p>
          <a:p>
            <a:r>
              <a:rPr lang="cs-CZ" dirty="0" smtClean="0">
                <a:latin typeface="Times New Roman" pitchFamily="18" charset="0"/>
                <a:cs typeface="Times New Roman" pitchFamily="18" charset="0"/>
              </a:rPr>
              <a:t>k dramatiku Fráňovi </a:t>
            </a:r>
            <a:r>
              <a:rPr lang="cs-CZ" dirty="0" err="1" smtClean="0">
                <a:latin typeface="Times New Roman" pitchFamily="18" charset="0"/>
                <a:cs typeface="Times New Roman" pitchFamily="18" charset="0"/>
              </a:rPr>
              <a:t>Šřámkovi</a:t>
            </a:r>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o profesoru Viktoru Viktorovi</a:t>
            </a:r>
          </a:p>
          <a:p>
            <a:r>
              <a:rPr lang="cs-CZ" dirty="0" smtClean="0">
                <a:latin typeface="Times New Roman" pitchFamily="18" charset="0"/>
                <a:cs typeface="Times New Roman" pitchFamily="18" charset="0"/>
              </a:rPr>
              <a:t>k básníku Karlu Jaromíru Erbenovi</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dirty="0" smtClean="0"/>
              <a:t>Vyhledejte </a:t>
            </a:r>
            <a:r>
              <a:rPr lang="cs-CZ" dirty="0" err="1" smtClean="0"/>
              <a:t>podst</a:t>
            </a:r>
            <a:r>
              <a:rPr lang="cs-CZ" dirty="0" smtClean="0"/>
              <a:t>. jména a určete u nich mluvnické kategorie a vzor.</a:t>
            </a:r>
            <a:endParaRPr lang="cs-CZ" dirty="0"/>
          </a:p>
        </p:txBody>
      </p:sp>
      <p:sp>
        <p:nvSpPr>
          <p:cNvPr id="6" name="Zástupný symbol pro obsah 5"/>
          <p:cNvSpPr>
            <a:spLocks noGrp="1"/>
          </p:cNvSpPr>
          <p:nvPr>
            <p:ph sz="quarter" idx="1"/>
          </p:nvPr>
        </p:nvSpPr>
        <p:spPr/>
        <p:txBody>
          <a:bodyPr>
            <a:normAutofit fontScale="92500" lnSpcReduction="20000"/>
          </a:bodyPr>
          <a:lstStyle/>
          <a:p>
            <a:pPr>
              <a:buNone/>
            </a:pPr>
            <a:r>
              <a:rPr lang="cs-CZ" sz="2800" dirty="0" smtClean="0"/>
              <a:t>	</a:t>
            </a:r>
            <a:r>
              <a:rPr lang="cs-CZ" sz="2800" dirty="0" smtClean="0">
                <a:latin typeface="Times New Roman" pitchFamily="18" charset="0"/>
                <a:cs typeface="Times New Roman" pitchFamily="18" charset="0"/>
              </a:rPr>
              <a:t>Velká policejní pohádka</a:t>
            </a:r>
          </a:p>
          <a:p>
            <a:pPr>
              <a:buNone/>
            </a:pPr>
            <a:endParaRPr lang="cs-CZ" sz="2800" dirty="0" smtClean="0">
              <a:latin typeface="Times New Roman" pitchFamily="18" charset="0"/>
              <a:cs typeface="Times New Roman" pitchFamily="18" charset="0"/>
            </a:endParaRPr>
          </a:p>
          <a:p>
            <a:pPr>
              <a:buNone/>
            </a:pPr>
            <a:r>
              <a:rPr lang="cs-CZ" sz="2800" dirty="0" smtClean="0">
                <a:latin typeface="Times New Roman" pitchFamily="18" charset="0"/>
                <a:cs typeface="Times New Roman" pitchFamily="18" charset="0"/>
              </a:rPr>
              <a:t>	Tak to snad, děti, víte, že na každé policejní strážnici neboli štaci bdí několik pánů strážníků po celou noc, kdyby se snad něco stalo, jako třeba že by se někam dobývali loupežníci nebo kdyby zlí lidé chtěli někomu udělat škodu. Proto jsou páni strážníci na strážnici až do rána vzhůru, zatímco jiní strážníci, kterým se říká patroly, chodí po ulicích a dávají pozor na loupežníky, zlodějíčky, strašidla a jiné takové nepořádky. </a:t>
            </a:r>
          </a:p>
          <a:p>
            <a:pPr>
              <a:buNone/>
            </a:pPr>
            <a:endParaRPr lang="cs-CZ" sz="2800" dirty="0" smtClean="0">
              <a:latin typeface="Times New Roman" pitchFamily="18" charset="0"/>
              <a:cs typeface="Times New Roman" pitchFamily="18" charset="0"/>
            </a:endParaRPr>
          </a:p>
          <a:p>
            <a:pPr algn="r">
              <a:buNone/>
            </a:pPr>
            <a:r>
              <a:rPr lang="cs-CZ" dirty="0" smtClean="0">
                <a:latin typeface="Times New Roman" pitchFamily="18" charset="0"/>
                <a:cs typeface="Times New Roman" pitchFamily="18" charset="0"/>
              </a:rPr>
              <a:t>(Karel Čapek: Devatero pohádek)</a:t>
            </a:r>
            <a:endParaRPr lang="cs-CZ"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Doplňte i,í/y,ý:</a:t>
            </a:r>
            <a:endParaRPr lang="cs-CZ" dirty="0"/>
          </a:p>
        </p:txBody>
      </p:sp>
      <p:sp>
        <p:nvSpPr>
          <p:cNvPr id="5" name="Zástupný symbol pro obsah 4"/>
          <p:cNvSpPr>
            <a:spLocks noGrp="1"/>
          </p:cNvSpPr>
          <p:nvPr>
            <p:ph sz="quarter" idx="1"/>
          </p:nvPr>
        </p:nvSpPr>
        <p:spPr>
          <a:xfrm>
            <a:off x="0" y="1447800"/>
            <a:ext cx="9144000" cy="5410200"/>
          </a:xfrm>
        </p:spPr>
        <p:txBody>
          <a:bodyPr>
            <a:normAutofit lnSpcReduction="10000"/>
          </a:bodyPr>
          <a:lstStyle/>
          <a:p>
            <a:pPr>
              <a:lnSpc>
                <a:spcPct val="150000"/>
              </a:lnSpc>
              <a:spcBef>
                <a:spcPts val="0"/>
              </a:spcBef>
              <a:buNone/>
            </a:pPr>
            <a:r>
              <a:rPr lang="cs-CZ" dirty="0" smtClean="0"/>
              <a:t>	</a:t>
            </a:r>
            <a:r>
              <a:rPr lang="cs-CZ" dirty="0" err="1" smtClean="0">
                <a:latin typeface="Times New Roman" pitchFamily="18" charset="0"/>
                <a:cs typeface="Times New Roman" pitchFamily="18" charset="0"/>
              </a:rPr>
              <a:t>Koroptv</a:t>
            </a:r>
            <a:r>
              <a:rPr lang="cs-CZ" dirty="0" smtClean="0">
                <a:latin typeface="Times New Roman" pitchFamily="18" charset="0"/>
                <a:cs typeface="Times New Roman" pitchFamily="18" charset="0"/>
              </a:rPr>
              <a:t>__m se v Čechách daří. Ve smíšených les__ch rostou jehličnany i listnáče. V prosinci udeřily kruté mraz__. </a:t>
            </a:r>
            <a:r>
              <a:rPr lang="cs-CZ" dirty="0" err="1" smtClean="0">
                <a:latin typeface="Times New Roman" pitchFamily="18" charset="0"/>
                <a:cs typeface="Times New Roman" pitchFamily="18" charset="0"/>
              </a:rPr>
              <a:t>Něktří</a:t>
            </a:r>
            <a:r>
              <a:rPr lang="cs-CZ" dirty="0" smtClean="0">
                <a:latin typeface="Times New Roman" pitchFamily="18" charset="0"/>
                <a:cs typeface="Times New Roman" pitchFamily="18" charset="0"/>
              </a:rPr>
              <a:t> žáci dojíždí ze </a:t>
            </a:r>
            <a:r>
              <a:rPr lang="cs-CZ" dirty="0" err="1" smtClean="0">
                <a:latin typeface="Times New Roman" pitchFamily="18" charset="0"/>
                <a:cs typeface="Times New Roman" pitchFamily="18" charset="0"/>
              </a:rPr>
              <a:t>vs</a:t>
            </a:r>
            <a:r>
              <a:rPr lang="cs-CZ" dirty="0" smtClean="0">
                <a:latin typeface="Times New Roman" pitchFamily="18" charset="0"/>
                <a:cs typeface="Times New Roman" pitchFamily="18" charset="0"/>
              </a:rPr>
              <a:t>__ . Sokoli se živí </a:t>
            </a:r>
            <a:r>
              <a:rPr lang="cs-CZ" dirty="0" err="1" smtClean="0">
                <a:latin typeface="Times New Roman" pitchFamily="18" charset="0"/>
                <a:cs typeface="Times New Roman" pitchFamily="18" charset="0"/>
              </a:rPr>
              <a:t>žábam</a:t>
            </a:r>
            <a:r>
              <a:rPr lang="cs-CZ" dirty="0" smtClean="0">
                <a:latin typeface="Times New Roman" pitchFamily="18" charset="0"/>
                <a:cs typeface="Times New Roman" pitchFamily="18" charset="0"/>
              </a:rPr>
              <a:t>__, </a:t>
            </a:r>
            <a:r>
              <a:rPr lang="cs-CZ" dirty="0" err="1" smtClean="0">
                <a:latin typeface="Times New Roman" pitchFamily="18" charset="0"/>
                <a:cs typeface="Times New Roman" pitchFamily="18" charset="0"/>
              </a:rPr>
              <a:t>myšm</a:t>
            </a:r>
            <a:r>
              <a:rPr lang="cs-CZ" dirty="0" smtClean="0">
                <a:latin typeface="Times New Roman" pitchFamily="18" charset="0"/>
                <a:cs typeface="Times New Roman" pitchFamily="18" charset="0"/>
              </a:rPr>
              <a:t>__, malými </a:t>
            </a:r>
            <a:r>
              <a:rPr lang="cs-CZ" dirty="0" err="1" smtClean="0">
                <a:latin typeface="Times New Roman" pitchFamily="18" charset="0"/>
                <a:cs typeface="Times New Roman" pitchFamily="18" charset="0"/>
              </a:rPr>
              <a:t>rybam</a:t>
            </a:r>
            <a:r>
              <a:rPr lang="cs-CZ" dirty="0" smtClean="0">
                <a:latin typeface="Times New Roman" pitchFamily="18" charset="0"/>
                <a:cs typeface="Times New Roman" pitchFamily="18" charset="0"/>
              </a:rPr>
              <a:t>__ a různými plaz__.  </a:t>
            </a:r>
            <a:r>
              <a:rPr lang="cs-CZ" dirty="0" err="1" smtClean="0">
                <a:latin typeface="Times New Roman" pitchFamily="18" charset="0"/>
                <a:cs typeface="Times New Roman" pitchFamily="18" charset="0"/>
              </a:rPr>
              <a:t>Zebr</a:t>
            </a:r>
            <a:r>
              <a:rPr lang="cs-CZ" dirty="0" smtClean="0">
                <a:latin typeface="Times New Roman" pitchFamily="18" charset="0"/>
                <a:cs typeface="Times New Roman" pitchFamily="18" charset="0"/>
              </a:rPr>
              <a:t>__ žijí ve step__. V ZOO jsme viděli nejen lvi, ale také sup__.  Na dovolenou pojedeme s přátel__. Na snubním prstenu se leskly krásné drahokam__. Ve stodole byly uskladněny otep__ slám__.  Zaplaťte pouze </a:t>
            </a:r>
            <a:r>
              <a:rPr lang="cs-CZ" dirty="0" err="1" smtClean="0">
                <a:latin typeface="Times New Roman" pitchFamily="18" charset="0"/>
                <a:cs typeface="Times New Roman" pitchFamily="18" charset="0"/>
              </a:rPr>
              <a:t>bankovkam</a:t>
            </a:r>
            <a:r>
              <a:rPr lang="cs-CZ" dirty="0" smtClean="0">
                <a:latin typeface="Times New Roman" pitchFamily="18" charset="0"/>
                <a:cs typeface="Times New Roman" pitchFamily="18" charset="0"/>
              </a:rPr>
              <a:t>__, ne drobnými peněz__. Rychlík jel z Mladé Boleslav__ do Ostrav__.</a:t>
            </a:r>
          </a:p>
          <a:p>
            <a:endParaRPr lang="cs-CZ" dirty="0"/>
          </a:p>
        </p:txBody>
      </p:sp>
      <p:sp>
        <p:nvSpPr>
          <p:cNvPr id="4" name="TextovéPole 3"/>
          <p:cNvSpPr txBox="1"/>
          <p:nvPr/>
        </p:nvSpPr>
        <p:spPr>
          <a:xfrm>
            <a:off x="1547664" y="1484784"/>
            <a:ext cx="282450" cy="492443"/>
          </a:xfrm>
          <a:prstGeom prst="rect">
            <a:avLst/>
          </a:prstGeom>
          <a:noFill/>
        </p:spPr>
        <p:txBody>
          <a:bodyPr wrap="none" rtlCol="0">
            <a:spAutoFit/>
          </a:bodyPr>
          <a:lstStyle/>
          <a:p>
            <a:r>
              <a:rPr lang="cs-CZ" sz="2600" b="1" dirty="0" smtClean="0">
                <a:solidFill>
                  <a:srgbClr val="FF0000"/>
                </a:solidFill>
              </a:rPr>
              <a:t>í</a:t>
            </a:r>
            <a:endParaRPr lang="cs-CZ" sz="2600" b="1" dirty="0">
              <a:solidFill>
                <a:srgbClr val="FF0000"/>
              </a:solidFill>
            </a:endParaRPr>
          </a:p>
        </p:txBody>
      </p:sp>
      <p:sp>
        <p:nvSpPr>
          <p:cNvPr id="6" name="TextovéPole 5"/>
          <p:cNvSpPr txBox="1"/>
          <p:nvPr/>
        </p:nvSpPr>
        <p:spPr>
          <a:xfrm>
            <a:off x="6948264" y="1484784"/>
            <a:ext cx="282450" cy="492443"/>
          </a:xfrm>
          <a:prstGeom prst="rect">
            <a:avLst/>
          </a:prstGeom>
          <a:noFill/>
        </p:spPr>
        <p:txBody>
          <a:bodyPr wrap="none" rtlCol="0">
            <a:spAutoFit/>
          </a:bodyPr>
          <a:lstStyle/>
          <a:p>
            <a:r>
              <a:rPr lang="cs-CZ" sz="2600" b="1" dirty="0" smtClean="0">
                <a:solidFill>
                  <a:srgbClr val="FF0000"/>
                </a:solidFill>
              </a:rPr>
              <a:t>í</a:t>
            </a:r>
            <a:endParaRPr lang="cs-CZ" sz="2600" b="1" dirty="0">
              <a:solidFill>
                <a:srgbClr val="FF0000"/>
              </a:solidFill>
            </a:endParaRPr>
          </a:p>
        </p:txBody>
      </p:sp>
      <p:sp>
        <p:nvSpPr>
          <p:cNvPr id="7" name="TextovéPole 6"/>
          <p:cNvSpPr txBox="1"/>
          <p:nvPr/>
        </p:nvSpPr>
        <p:spPr>
          <a:xfrm>
            <a:off x="7020272" y="2060848"/>
            <a:ext cx="351378" cy="492443"/>
          </a:xfrm>
          <a:prstGeom prst="rect">
            <a:avLst/>
          </a:prstGeom>
          <a:noFill/>
        </p:spPr>
        <p:txBody>
          <a:bodyPr wrap="none" rtlCol="0">
            <a:spAutoFit/>
          </a:bodyPr>
          <a:lstStyle/>
          <a:p>
            <a:r>
              <a:rPr lang="cs-CZ" sz="2600" b="1" dirty="0" smtClean="0">
                <a:solidFill>
                  <a:srgbClr val="FF0000"/>
                </a:solidFill>
              </a:rPr>
              <a:t>y</a:t>
            </a:r>
            <a:endParaRPr lang="cs-CZ" sz="2600" b="1" dirty="0">
              <a:solidFill>
                <a:srgbClr val="FF0000"/>
              </a:solidFill>
            </a:endParaRPr>
          </a:p>
        </p:txBody>
      </p:sp>
      <p:sp>
        <p:nvSpPr>
          <p:cNvPr id="8" name="TextovéPole 7"/>
          <p:cNvSpPr txBox="1"/>
          <p:nvPr/>
        </p:nvSpPr>
        <p:spPr>
          <a:xfrm>
            <a:off x="2051720" y="2636912"/>
            <a:ext cx="282450" cy="492443"/>
          </a:xfrm>
          <a:prstGeom prst="rect">
            <a:avLst/>
          </a:prstGeom>
          <a:noFill/>
        </p:spPr>
        <p:txBody>
          <a:bodyPr wrap="none" rtlCol="0">
            <a:spAutoFit/>
          </a:bodyPr>
          <a:lstStyle/>
          <a:p>
            <a:r>
              <a:rPr lang="cs-CZ" sz="2600" b="1" dirty="0" smtClean="0">
                <a:solidFill>
                  <a:srgbClr val="FF0000"/>
                </a:solidFill>
              </a:rPr>
              <a:t>i</a:t>
            </a:r>
            <a:endParaRPr lang="cs-CZ" sz="2600" b="1" dirty="0">
              <a:solidFill>
                <a:srgbClr val="FF0000"/>
              </a:solidFill>
            </a:endParaRPr>
          </a:p>
        </p:txBody>
      </p:sp>
      <p:sp>
        <p:nvSpPr>
          <p:cNvPr id="9" name="TextovéPole 8"/>
          <p:cNvSpPr txBox="1"/>
          <p:nvPr/>
        </p:nvSpPr>
        <p:spPr>
          <a:xfrm>
            <a:off x="5364088" y="2636912"/>
            <a:ext cx="282450" cy="492443"/>
          </a:xfrm>
          <a:prstGeom prst="rect">
            <a:avLst/>
          </a:prstGeom>
          <a:noFill/>
        </p:spPr>
        <p:txBody>
          <a:bodyPr wrap="none" rtlCol="0">
            <a:spAutoFit/>
          </a:bodyPr>
          <a:lstStyle/>
          <a:p>
            <a:r>
              <a:rPr lang="cs-CZ" sz="2600" b="1" dirty="0" smtClean="0">
                <a:solidFill>
                  <a:srgbClr val="FF0000"/>
                </a:solidFill>
              </a:rPr>
              <a:t>i</a:t>
            </a:r>
            <a:endParaRPr lang="cs-CZ" sz="2600" b="1" dirty="0">
              <a:solidFill>
                <a:srgbClr val="FF0000"/>
              </a:solidFill>
            </a:endParaRPr>
          </a:p>
        </p:txBody>
      </p:sp>
      <p:sp>
        <p:nvSpPr>
          <p:cNvPr id="10" name="TextovéPole 9"/>
          <p:cNvSpPr txBox="1"/>
          <p:nvPr/>
        </p:nvSpPr>
        <p:spPr>
          <a:xfrm>
            <a:off x="6660232" y="2636912"/>
            <a:ext cx="282450" cy="492443"/>
          </a:xfrm>
          <a:prstGeom prst="rect">
            <a:avLst/>
          </a:prstGeom>
          <a:noFill/>
        </p:spPr>
        <p:txBody>
          <a:bodyPr wrap="none" rtlCol="0">
            <a:spAutoFit/>
          </a:bodyPr>
          <a:lstStyle/>
          <a:p>
            <a:r>
              <a:rPr lang="cs-CZ" sz="2600" b="1" dirty="0" smtClean="0">
                <a:solidFill>
                  <a:srgbClr val="FF0000"/>
                </a:solidFill>
              </a:rPr>
              <a:t>i</a:t>
            </a:r>
            <a:endParaRPr lang="cs-CZ" sz="2600" b="1" dirty="0">
              <a:solidFill>
                <a:srgbClr val="FF0000"/>
              </a:solidFill>
            </a:endParaRPr>
          </a:p>
        </p:txBody>
      </p:sp>
      <p:sp>
        <p:nvSpPr>
          <p:cNvPr id="11" name="TextovéPole 10"/>
          <p:cNvSpPr txBox="1"/>
          <p:nvPr/>
        </p:nvSpPr>
        <p:spPr>
          <a:xfrm>
            <a:off x="1187624" y="3212976"/>
            <a:ext cx="282450" cy="492443"/>
          </a:xfrm>
          <a:prstGeom prst="rect">
            <a:avLst/>
          </a:prstGeom>
          <a:noFill/>
        </p:spPr>
        <p:txBody>
          <a:bodyPr wrap="none" rtlCol="0">
            <a:spAutoFit/>
          </a:bodyPr>
          <a:lstStyle/>
          <a:p>
            <a:r>
              <a:rPr lang="cs-CZ" sz="2600" b="1" dirty="0" smtClean="0">
                <a:solidFill>
                  <a:srgbClr val="FF0000"/>
                </a:solidFill>
              </a:rPr>
              <a:t>i</a:t>
            </a:r>
            <a:endParaRPr lang="cs-CZ" sz="2600" b="1" dirty="0">
              <a:solidFill>
                <a:srgbClr val="FF0000"/>
              </a:solidFill>
            </a:endParaRPr>
          </a:p>
        </p:txBody>
      </p:sp>
      <p:sp>
        <p:nvSpPr>
          <p:cNvPr id="12" name="TextovéPole 11"/>
          <p:cNvSpPr txBox="1"/>
          <p:nvPr/>
        </p:nvSpPr>
        <p:spPr>
          <a:xfrm>
            <a:off x="3563888" y="3140968"/>
            <a:ext cx="351378" cy="492443"/>
          </a:xfrm>
          <a:prstGeom prst="rect">
            <a:avLst/>
          </a:prstGeom>
          <a:noFill/>
        </p:spPr>
        <p:txBody>
          <a:bodyPr wrap="none" rtlCol="0">
            <a:spAutoFit/>
          </a:bodyPr>
          <a:lstStyle/>
          <a:p>
            <a:r>
              <a:rPr lang="cs-CZ" sz="2600" b="1" dirty="0" smtClean="0">
                <a:solidFill>
                  <a:srgbClr val="FF0000"/>
                </a:solidFill>
              </a:rPr>
              <a:t>y</a:t>
            </a:r>
            <a:endParaRPr lang="cs-CZ" sz="2600" b="1" dirty="0">
              <a:solidFill>
                <a:srgbClr val="FF0000"/>
              </a:solidFill>
            </a:endParaRPr>
          </a:p>
        </p:txBody>
      </p:sp>
      <p:sp>
        <p:nvSpPr>
          <p:cNvPr id="13" name="TextovéPole 12"/>
          <p:cNvSpPr txBox="1"/>
          <p:nvPr/>
        </p:nvSpPr>
        <p:spPr>
          <a:xfrm>
            <a:off x="4716016" y="3140968"/>
            <a:ext cx="351378" cy="492443"/>
          </a:xfrm>
          <a:prstGeom prst="rect">
            <a:avLst/>
          </a:prstGeom>
          <a:noFill/>
        </p:spPr>
        <p:txBody>
          <a:bodyPr wrap="none" rtlCol="0">
            <a:spAutoFit/>
          </a:bodyPr>
          <a:lstStyle/>
          <a:p>
            <a:r>
              <a:rPr lang="cs-CZ" sz="2600" b="1" dirty="0" smtClean="0">
                <a:solidFill>
                  <a:srgbClr val="FF0000"/>
                </a:solidFill>
              </a:rPr>
              <a:t>y</a:t>
            </a:r>
            <a:endParaRPr lang="cs-CZ" sz="2600" b="1" dirty="0">
              <a:solidFill>
                <a:srgbClr val="FF0000"/>
              </a:solidFill>
            </a:endParaRPr>
          </a:p>
        </p:txBody>
      </p:sp>
      <p:sp>
        <p:nvSpPr>
          <p:cNvPr id="14" name="TextovéPole 13"/>
          <p:cNvSpPr txBox="1"/>
          <p:nvPr/>
        </p:nvSpPr>
        <p:spPr>
          <a:xfrm>
            <a:off x="6588224" y="3140968"/>
            <a:ext cx="282450" cy="492443"/>
          </a:xfrm>
          <a:prstGeom prst="rect">
            <a:avLst/>
          </a:prstGeom>
          <a:noFill/>
        </p:spPr>
        <p:txBody>
          <a:bodyPr wrap="none" rtlCol="0">
            <a:spAutoFit/>
          </a:bodyPr>
          <a:lstStyle/>
          <a:p>
            <a:r>
              <a:rPr lang="cs-CZ" sz="2600" b="1" dirty="0" smtClean="0">
                <a:solidFill>
                  <a:srgbClr val="FF0000"/>
                </a:solidFill>
              </a:rPr>
              <a:t>i</a:t>
            </a:r>
            <a:endParaRPr lang="cs-CZ" sz="2600" b="1" dirty="0">
              <a:solidFill>
                <a:srgbClr val="FF0000"/>
              </a:solidFill>
            </a:endParaRPr>
          </a:p>
        </p:txBody>
      </p:sp>
      <p:sp>
        <p:nvSpPr>
          <p:cNvPr id="15" name="TextovéPole 14"/>
          <p:cNvSpPr txBox="1"/>
          <p:nvPr/>
        </p:nvSpPr>
        <p:spPr>
          <a:xfrm>
            <a:off x="4067944" y="3717032"/>
            <a:ext cx="351378" cy="492443"/>
          </a:xfrm>
          <a:prstGeom prst="rect">
            <a:avLst/>
          </a:prstGeom>
          <a:noFill/>
        </p:spPr>
        <p:txBody>
          <a:bodyPr wrap="none" rtlCol="0">
            <a:spAutoFit/>
          </a:bodyPr>
          <a:lstStyle/>
          <a:p>
            <a:r>
              <a:rPr lang="cs-CZ" sz="2600" b="1" dirty="0" smtClean="0">
                <a:solidFill>
                  <a:srgbClr val="FF0000"/>
                </a:solidFill>
              </a:rPr>
              <a:t>y</a:t>
            </a:r>
            <a:endParaRPr lang="cs-CZ" sz="2600" b="1" dirty="0">
              <a:solidFill>
                <a:srgbClr val="FF0000"/>
              </a:solidFill>
            </a:endParaRPr>
          </a:p>
        </p:txBody>
      </p:sp>
      <p:sp>
        <p:nvSpPr>
          <p:cNvPr id="16" name="TextovéPole 15"/>
          <p:cNvSpPr txBox="1"/>
          <p:nvPr/>
        </p:nvSpPr>
        <p:spPr>
          <a:xfrm>
            <a:off x="1331640" y="4293096"/>
            <a:ext cx="282450" cy="492443"/>
          </a:xfrm>
          <a:prstGeom prst="rect">
            <a:avLst/>
          </a:prstGeom>
          <a:noFill/>
        </p:spPr>
        <p:txBody>
          <a:bodyPr wrap="none" rtlCol="0">
            <a:spAutoFit/>
          </a:bodyPr>
          <a:lstStyle/>
          <a:p>
            <a:r>
              <a:rPr lang="cs-CZ" sz="2600" b="1" dirty="0" smtClean="0">
                <a:solidFill>
                  <a:srgbClr val="FF0000"/>
                </a:solidFill>
              </a:rPr>
              <a:t>i</a:t>
            </a:r>
            <a:endParaRPr lang="cs-CZ" sz="2600" b="1" dirty="0">
              <a:solidFill>
                <a:srgbClr val="FF0000"/>
              </a:solidFill>
            </a:endParaRPr>
          </a:p>
        </p:txBody>
      </p:sp>
      <p:sp>
        <p:nvSpPr>
          <p:cNvPr id="17" name="TextovéPole 16"/>
          <p:cNvSpPr txBox="1"/>
          <p:nvPr/>
        </p:nvSpPr>
        <p:spPr>
          <a:xfrm>
            <a:off x="8100392" y="4221088"/>
            <a:ext cx="351378" cy="492443"/>
          </a:xfrm>
          <a:prstGeom prst="rect">
            <a:avLst/>
          </a:prstGeom>
          <a:noFill/>
        </p:spPr>
        <p:txBody>
          <a:bodyPr wrap="none" rtlCol="0">
            <a:spAutoFit/>
          </a:bodyPr>
          <a:lstStyle/>
          <a:p>
            <a:r>
              <a:rPr lang="cs-CZ" sz="2600" b="1" dirty="0" smtClean="0">
                <a:solidFill>
                  <a:srgbClr val="FF0000"/>
                </a:solidFill>
              </a:rPr>
              <a:t>y</a:t>
            </a:r>
            <a:endParaRPr lang="cs-CZ" sz="2600" b="1" dirty="0">
              <a:solidFill>
                <a:srgbClr val="FF0000"/>
              </a:solidFill>
            </a:endParaRPr>
          </a:p>
        </p:txBody>
      </p:sp>
      <p:sp>
        <p:nvSpPr>
          <p:cNvPr id="18" name="TextovéPole 17"/>
          <p:cNvSpPr txBox="1"/>
          <p:nvPr/>
        </p:nvSpPr>
        <p:spPr>
          <a:xfrm>
            <a:off x="4283968" y="4869160"/>
            <a:ext cx="282450" cy="492443"/>
          </a:xfrm>
          <a:prstGeom prst="rect">
            <a:avLst/>
          </a:prstGeom>
          <a:noFill/>
        </p:spPr>
        <p:txBody>
          <a:bodyPr wrap="none" rtlCol="0">
            <a:spAutoFit/>
          </a:bodyPr>
          <a:lstStyle/>
          <a:p>
            <a:r>
              <a:rPr lang="cs-CZ" sz="2600" b="1" dirty="0" smtClean="0">
                <a:solidFill>
                  <a:srgbClr val="FF0000"/>
                </a:solidFill>
              </a:rPr>
              <a:t>i</a:t>
            </a:r>
            <a:endParaRPr lang="cs-CZ" sz="2600" b="1" dirty="0">
              <a:solidFill>
                <a:srgbClr val="FF0000"/>
              </a:solidFill>
            </a:endParaRPr>
          </a:p>
        </p:txBody>
      </p:sp>
      <p:sp>
        <p:nvSpPr>
          <p:cNvPr id="19" name="TextovéPole 18"/>
          <p:cNvSpPr txBox="1"/>
          <p:nvPr/>
        </p:nvSpPr>
        <p:spPr>
          <a:xfrm>
            <a:off x="5292080" y="4797152"/>
            <a:ext cx="351378" cy="492443"/>
          </a:xfrm>
          <a:prstGeom prst="rect">
            <a:avLst/>
          </a:prstGeom>
          <a:noFill/>
        </p:spPr>
        <p:txBody>
          <a:bodyPr wrap="none" rtlCol="0">
            <a:spAutoFit/>
          </a:bodyPr>
          <a:lstStyle/>
          <a:p>
            <a:r>
              <a:rPr lang="cs-CZ" sz="2600" b="1" dirty="0" smtClean="0">
                <a:solidFill>
                  <a:srgbClr val="FF0000"/>
                </a:solidFill>
              </a:rPr>
              <a:t>y</a:t>
            </a:r>
            <a:endParaRPr lang="cs-CZ" sz="2600" b="1" dirty="0">
              <a:solidFill>
                <a:srgbClr val="FF0000"/>
              </a:solidFill>
            </a:endParaRPr>
          </a:p>
        </p:txBody>
      </p:sp>
      <p:sp>
        <p:nvSpPr>
          <p:cNvPr id="20" name="TextovéPole 19"/>
          <p:cNvSpPr txBox="1"/>
          <p:nvPr/>
        </p:nvSpPr>
        <p:spPr>
          <a:xfrm>
            <a:off x="1979712" y="5373216"/>
            <a:ext cx="282450" cy="492443"/>
          </a:xfrm>
          <a:prstGeom prst="rect">
            <a:avLst/>
          </a:prstGeom>
          <a:noFill/>
        </p:spPr>
        <p:txBody>
          <a:bodyPr wrap="none" rtlCol="0">
            <a:spAutoFit/>
          </a:bodyPr>
          <a:lstStyle/>
          <a:p>
            <a:r>
              <a:rPr lang="cs-CZ" sz="2600" b="1" dirty="0" smtClean="0">
                <a:solidFill>
                  <a:srgbClr val="FF0000"/>
                </a:solidFill>
              </a:rPr>
              <a:t>i</a:t>
            </a:r>
            <a:endParaRPr lang="cs-CZ" sz="2600" b="1" dirty="0">
              <a:solidFill>
                <a:srgbClr val="FF0000"/>
              </a:solidFill>
            </a:endParaRPr>
          </a:p>
        </p:txBody>
      </p:sp>
      <p:sp>
        <p:nvSpPr>
          <p:cNvPr id="21" name="TextovéPole 20"/>
          <p:cNvSpPr txBox="1"/>
          <p:nvPr/>
        </p:nvSpPr>
        <p:spPr>
          <a:xfrm>
            <a:off x="5004048" y="5373216"/>
            <a:ext cx="282450" cy="492443"/>
          </a:xfrm>
          <a:prstGeom prst="rect">
            <a:avLst/>
          </a:prstGeom>
          <a:noFill/>
        </p:spPr>
        <p:txBody>
          <a:bodyPr wrap="none" rtlCol="0">
            <a:spAutoFit/>
          </a:bodyPr>
          <a:lstStyle/>
          <a:p>
            <a:r>
              <a:rPr lang="cs-CZ" sz="2600" b="1" dirty="0" smtClean="0">
                <a:solidFill>
                  <a:srgbClr val="FF0000"/>
                </a:solidFill>
              </a:rPr>
              <a:t>i</a:t>
            </a:r>
            <a:endParaRPr lang="cs-CZ" sz="2600" b="1" dirty="0">
              <a:solidFill>
                <a:srgbClr val="FF0000"/>
              </a:solidFill>
            </a:endParaRPr>
          </a:p>
        </p:txBody>
      </p:sp>
      <p:sp>
        <p:nvSpPr>
          <p:cNvPr id="22" name="TextovéPole 21"/>
          <p:cNvSpPr txBox="1"/>
          <p:nvPr/>
        </p:nvSpPr>
        <p:spPr>
          <a:xfrm>
            <a:off x="1547664" y="5949280"/>
            <a:ext cx="282450" cy="492443"/>
          </a:xfrm>
          <a:prstGeom prst="rect">
            <a:avLst/>
          </a:prstGeom>
          <a:noFill/>
        </p:spPr>
        <p:txBody>
          <a:bodyPr wrap="none" rtlCol="0">
            <a:spAutoFit/>
          </a:bodyPr>
          <a:lstStyle/>
          <a:p>
            <a:r>
              <a:rPr lang="cs-CZ" sz="2600" b="1" dirty="0" smtClean="0">
                <a:solidFill>
                  <a:srgbClr val="FF0000"/>
                </a:solidFill>
              </a:rPr>
              <a:t>i</a:t>
            </a:r>
            <a:endParaRPr lang="cs-CZ" sz="2600" b="1" dirty="0">
              <a:solidFill>
                <a:srgbClr val="FF0000"/>
              </a:solidFill>
            </a:endParaRPr>
          </a:p>
        </p:txBody>
      </p:sp>
      <p:sp>
        <p:nvSpPr>
          <p:cNvPr id="23" name="TextovéPole 22"/>
          <p:cNvSpPr txBox="1"/>
          <p:nvPr/>
        </p:nvSpPr>
        <p:spPr>
          <a:xfrm>
            <a:off x="3275856" y="5949280"/>
            <a:ext cx="351378" cy="492443"/>
          </a:xfrm>
          <a:prstGeom prst="rect">
            <a:avLst/>
          </a:prstGeom>
          <a:noFill/>
        </p:spPr>
        <p:txBody>
          <a:bodyPr wrap="none" rtlCol="0">
            <a:spAutoFit/>
          </a:bodyPr>
          <a:lstStyle/>
          <a:p>
            <a:r>
              <a:rPr lang="cs-CZ" sz="2600" b="1" dirty="0" smtClean="0">
                <a:solidFill>
                  <a:srgbClr val="FF0000"/>
                </a:solidFill>
              </a:rPr>
              <a:t>y</a:t>
            </a:r>
            <a:endParaRPr lang="cs-CZ" sz="2600" b="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cBhvr additive="base">
                                        <p:cTn id="61" dur="500" fill="hold"/>
                                        <p:tgtEl>
                                          <p:spTgt spid="14"/>
                                        </p:tgtEl>
                                        <p:attrNameLst>
                                          <p:attrName>ppt_x</p:attrName>
                                        </p:attrNameLst>
                                      </p:cBhvr>
                                      <p:tavLst>
                                        <p:tav tm="0">
                                          <p:val>
                                            <p:strVal val="#ppt_x"/>
                                          </p:val>
                                        </p:tav>
                                        <p:tav tm="100000">
                                          <p:val>
                                            <p:strVal val="#ppt_x"/>
                                          </p:val>
                                        </p:tav>
                                      </p:tavLst>
                                    </p:anim>
                                    <p:anim calcmode="lin" valueType="num">
                                      <p:cBhvr additive="base">
                                        <p:cTn id="6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5"/>
                                        </p:tgtEl>
                                        <p:attrNameLst>
                                          <p:attrName>style.visibility</p:attrName>
                                        </p:attrNameLst>
                                      </p:cBhvr>
                                      <p:to>
                                        <p:strVal val="visible"/>
                                      </p:to>
                                    </p:set>
                                    <p:anim calcmode="lin" valueType="num">
                                      <p:cBhvr additive="base">
                                        <p:cTn id="67" dur="500" fill="hold"/>
                                        <p:tgtEl>
                                          <p:spTgt spid="15"/>
                                        </p:tgtEl>
                                        <p:attrNameLst>
                                          <p:attrName>ppt_x</p:attrName>
                                        </p:attrNameLst>
                                      </p:cBhvr>
                                      <p:tavLst>
                                        <p:tav tm="0">
                                          <p:val>
                                            <p:strVal val="#ppt_x"/>
                                          </p:val>
                                        </p:tav>
                                        <p:tav tm="100000">
                                          <p:val>
                                            <p:strVal val="#ppt_x"/>
                                          </p:val>
                                        </p:tav>
                                      </p:tavLst>
                                    </p:anim>
                                    <p:anim calcmode="lin" valueType="num">
                                      <p:cBhvr additive="base">
                                        <p:cTn id="6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6"/>
                                        </p:tgtEl>
                                        <p:attrNameLst>
                                          <p:attrName>style.visibility</p:attrName>
                                        </p:attrNameLst>
                                      </p:cBhvr>
                                      <p:to>
                                        <p:strVal val="visible"/>
                                      </p:to>
                                    </p:set>
                                    <p:anim calcmode="lin" valueType="num">
                                      <p:cBhvr additive="base">
                                        <p:cTn id="73" dur="500" fill="hold"/>
                                        <p:tgtEl>
                                          <p:spTgt spid="16"/>
                                        </p:tgtEl>
                                        <p:attrNameLst>
                                          <p:attrName>ppt_x</p:attrName>
                                        </p:attrNameLst>
                                      </p:cBhvr>
                                      <p:tavLst>
                                        <p:tav tm="0">
                                          <p:val>
                                            <p:strVal val="#ppt_x"/>
                                          </p:val>
                                        </p:tav>
                                        <p:tav tm="100000">
                                          <p:val>
                                            <p:strVal val="#ppt_x"/>
                                          </p:val>
                                        </p:tav>
                                      </p:tavLst>
                                    </p:anim>
                                    <p:anim calcmode="lin" valueType="num">
                                      <p:cBhvr additive="base">
                                        <p:cTn id="7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7"/>
                                        </p:tgtEl>
                                        <p:attrNameLst>
                                          <p:attrName>style.visibility</p:attrName>
                                        </p:attrNameLst>
                                      </p:cBhvr>
                                      <p:to>
                                        <p:strVal val="visible"/>
                                      </p:to>
                                    </p:set>
                                    <p:anim calcmode="lin" valueType="num">
                                      <p:cBhvr additive="base">
                                        <p:cTn id="79" dur="500" fill="hold"/>
                                        <p:tgtEl>
                                          <p:spTgt spid="17"/>
                                        </p:tgtEl>
                                        <p:attrNameLst>
                                          <p:attrName>ppt_x</p:attrName>
                                        </p:attrNameLst>
                                      </p:cBhvr>
                                      <p:tavLst>
                                        <p:tav tm="0">
                                          <p:val>
                                            <p:strVal val="#ppt_x"/>
                                          </p:val>
                                        </p:tav>
                                        <p:tav tm="100000">
                                          <p:val>
                                            <p:strVal val="#ppt_x"/>
                                          </p:val>
                                        </p:tav>
                                      </p:tavLst>
                                    </p:anim>
                                    <p:anim calcmode="lin" valueType="num">
                                      <p:cBhvr additive="base">
                                        <p:cTn id="8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8"/>
                                        </p:tgtEl>
                                        <p:attrNameLst>
                                          <p:attrName>style.visibility</p:attrName>
                                        </p:attrNameLst>
                                      </p:cBhvr>
                                      <p:to>
                                        <p:strVal val="visible"/>
                                      </p:to>
                                    </p:set>
                                    <p:anim calcmode="lin" valueType="num">
                                      <p:cBhvr additive="base">
                                        <p:cTn id="85" dur="500" fill="hold"/>
                                        <p:tgtEl>
                                          <p:spTgt spid="18"/>
                                        </p:tgtEl>
                                        <p:attrNameLst>
                                          <p:attrName>ppt_x</p:attrName>
                                        </p:attrNameLst>
                                      </p:cBhvr>
                                      <p:tavLst>
                                        <p:tav tm="0">
                                          <p:val>
                                            <p:strVal val="#ppt_x"/>
                                          </p:val>
                                        </p:tav>
                                        <p:tav tm="100000">
                                          <p:val>
                                            <p:strVal val="#ppt_x"/>
                                          </p:val>
                                        </p:tav>
                                      </p:tavLst>
                                    </p:anim>
                                    <p:anim calcmode="lin" valueType="num">
                                      <p:cBhvr additive="base">
                                        <p:cTn id="8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19"/>
                                        </p:tgtEl>
                                        <p:attrNameLst>
                                          <p:attrName>style.visibility</p:attrName>
                                        </p:attrNameLst>
                                      </p:cBhvr>
                                      <p:to>
                                        <p:strVal val="visible"/>
                                      </p:to>
                                    </p:set>
                                    <p:anim calcmode="lin" valueType="num">
                                      <p:cBhvr additive="base">
                                        <p:cTn id="91" dur="500" fill="hold"/>
                                        <p:tgtEl>
                                          <p:spTgt spid="19"/>
                                        </p:tgtEl>
                                        <p:attrNameLst>
                                          <p:attrName>ppt_x</p:attrName>
                                        </p:attrNameLst>
                                      </p:cBhvr>
                                      <p:tavLst>
                                        <p:tav tm="0">
                                          <p:val>
                                            <p:strVal val="#ppt_x"/>
                                          </p:val>
                                        </p:tav>
                                        <p:tav tm="100000">
                                          <p:val>
                                            <p:strVal val="#ppt_x"/>
                                          </p:val>
                                        </p:tav>
                                      </p:tavLst>
                                    </p:anim>
                                    <p:anim calcmode="lin" valueType="num">
                                      <p:cBhvr additive="base">
                                        <p:cTn id="9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20"/>
                                        </p:tgtEl>
                                        <p:attrNameLst>
                                          <p:attrName>style.visibility</p:attrName>
                                        </p:attrNameLst>
                                      </p:cBhvr>
                                      <p:to>
                                        <p:strVal val="visible"/>
                                      </p:to>
                                    </p:set>
                                    <p:anim calcmode="lin" valueType="num">
                                      <p:cBhvr additive="base">
                                        <p:cTn id="97" dur="500" fill="hold"/>
                                        <p:tgtEl>
                                          <p:spTgt spid="20"/>
                                        </p:tgtEl>
                                        <p:attrNameLst>
                                          <p:attrName>ppt_x</p:attrName>
                                        </p:attrNameLst>
                                      </p:cBhvr>
                                      <p:tavLst>
                                        <p:tav tm="0">
                                          <p:val>
                                            <p:strVal val="#ppt_x"/>
                                          </p:val>
                                        </p:tav>
                                        <p:tav tm="100000">
                                          <p:val>
                                            <p:strVal val="#ppt_x"/>
                                          </p:val>
                                        </p:tav>
                                      </p:tavLst>
                                    </p:anim>
                                    <p:anim calcmode="lin" valueType="num">
                                      <p:cBhvr additive="base">
                                        <p:cTn id="9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21"/>
                                        </p:tgtEl>
                                        <p:attrNameLst>
                                          <p:attrName>style.visibility</p:attrName>
                                        </p:attrNameLst>
                                      </p:cBhvr>
                                      <p:to>
                                        <p:strVal val="visible"/>
                                      </p:to>
                                    </p:set>
                                    <p:anim calcmode="lin" valueType="num">
                                      <p:cBhvr additive="base">
                                        <p:cTn id="103" dur="500" fill="hold"/>
                                        <p:tgtEl>
                                          <p:spTgt spid="21"/>
                                        </p:tgtEl>
                                        <p:attrNameLst>
                                          <p:attrName>ppt_x</p:attrName>
                                        </p:attrNameLst>
                                      </p:cBhvr>
                                      <p:tavLst>
                                        <p:tav tm="0">
                                          <p:val>
                                            <p:strVal val="#ppt_x"/>
                                          </p:val>
                                        </p:tav>
                                        <p:tav tm="100000">
                                          <p:val>
                                            <p:strVal val="#ppt_x"/>
                                          </p:val>
                                        </p:tav>
                                      </p:tavLst>
                                    </p:anim>
                                    <p:anim calcmode="lin" valueType="num">
                                      <p:cBhvr additive="base">
                                        <p:cTn id="10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22"/>
                                        </p:tgtEl>
                                        <p:attrNameLst>
                                          <p:attrName>style.visibility</p:attrName>
                                        </p:attrNameLst>
                                      </p:cBhvr>
                                      <p:to>
                                        <p:strVal val="visible"/>
                                      </p:to>
                                    </p:set>
                                    <p:anim calcmode="lin" valueType="num">
                                      <p:cBhvr additive="base">
                                        <p:cTn id="109" dur="500" fill="hold"/>
                                        <p:tgtEl>
                                          <p:spTgt spid="22"/>
                                        </p:tgtEl>
                                        <p:attrNameLst>
                                          <p:attrName>ppt_x</p:attrName>
                                        </p:attrNameLst>
                                      </p:cBhvr>
                                      <p:tavLst>
                                        <p:tav tm="0">
                                          <p:val>
                                            <p:strVal val="#ppt_x"/>
                                          </p:val>
                                        </p:tav>
                                        <p:tav tm="100000">
                                          <p:val>
                                            <p:strVal val="#ppt_x"/>
                                          </p:val>
                                        </p:tav>
                                      </p:tavLst>
                                    </p:anim>
                                    <p:anim calcmode="lin" valueType="num">
                                      <p:cBhvr additive="base">
                                        <p:cTn id="11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23"/>
                                        </p:tgtEl>
                                        <p:attrNameLst>
                                          <p:attrName>style.visibility</p:attrName>
                                        </p:attrNameLst>
                                      </p:cBhvr>
                                      <p:to>
                                        <p:strVal val="visible"/>
                                      </p:to>
                                    </p:set>
                                    <p:anim calcmode="lin" valueType="num">
                                      <p:cBhvr additive="base">
                                        <p:cTn id="115" dur="500" fill="hold"/>
                                        <p:tgtEl>
                                          <p:spTgt spid="23"/>
                                        </p:tgtEl>
                                        <p:attrNameLst>
                                          <p:attrName>ppt_x</p:attrName>
                                        </p:attrNameLst>
                                      </p:cBhvr>
                                      <p:tavLst>
                                        <p:tav tm="0">
                                          <p:val>
                                            <p:strVal val="#ppt_x"/>
                                          </p:val>
                                        </p:tav>
                                        <p:tav tm="100000">
                                          <p:val>
                                            <p:strVal val="#ppt_x"/>
                                          </p:val>
                                        </p:tav>
                                      </p:tavLst>
                                    </p:anim>
                                    <p:anim calcmode="lin" valueType="num">
                                      <p:cBhvr additive="base">
                                        <p:cTn id="11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9" grpId="0"/>
      <p:bldP spid="10" grpId="0"/>
      <p:bldP spid="11" grpId="0"/>
      <p:bldP spid="12" grpId="0"/>
      <p:bldP spid="13" grpId="0"/>
      <p:bldP spid="14" grpId="0"/>
      <p:bldP spid="15" grpId="0"/>
      <p:bldP spid="16" grpId="0"/>
      <p:bldP spid="17" grpId="0"/>
      <p:bldP spid="18" grpId="0"/>
      <p:bldP spid="19" grpId="0"/>
      <p:bldP spid="20" grpId="0"/>
      <p:bldP spid="21" grpId="0"/>
      <p:bldP spid="22" grpId="0"/>
      <p:bldP spid="2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Procvičení:</a:t>
            </a:r>
            <a:endParaRPr lang="cs-CZ" dirty="0"/>
          </a:p>
        </p:txBody>
      </p:sp>
      <p:sp>
        <p:nvSpPr>
          <p:cNvPr id="3" name="Zástupný symbol pro obsah 2"/>
          <p:cNvSpPr>
            <a:spLocks noGrp="1"/>
          </p:cNvSpPr>
          <p:nvPr>
            <p:ph sz="quarter" idx="1"/>
          </p:nvPr>
        </p:nvSpPr>
        <p:spPr/>
        <p:txBody>
          <a:bodyPr>
            <a:normAutofit/>
          </a:bodyPr>
          <a:lstStyle/>
          <a:p>
            <a:pPr algn="ctr">
              <a:buNone/>
            </a:pPr>
            <a:endParaRPr lang="cs-CZ" sz="3600" dirty="0" smtClean="0"/>
          </a:p>
          <a:p>
            <a:pPr algn="ctr">
              <a:buNone/>
            </a:pPr>
            <a:r>
              <a:rPr lang="cs-CZ" sz="4400" dirty="0" smtClean="0">
                <a:latin typeface="Times New Roman" pitchFamily="18" charset="0"/>
                <a:cs typeface="Times New Roman" pitchFamily="18" charset="0"/>
              </a:rPr>
              <a:t>Dané téma si můžete procvičit v učebnici na stranách 6-9.</a:t>
            </a:r>
            <a:endParaRPr lang="cs-CZ" sz="44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Použitá literatura:</a:t>
            </a:r>
            <a:endParaRPr lang="cs-CZ" dirty="0"/>
          </a:p>
        </p:txBody>
      </p:sp>
      <p:sp>
        <p:nvSpPr>
          <p:cNvPr id="3" name="Zástupný symbol pro obsah 2"/>
          <p:cNvSpPr>
            <a:spLocks noGrp="1"/>
          </p:cNvSpPr>
          <p:nvPr>
            <p:ph sz="quarter" idx="1"/>
          </p:nvPr>
        </p:nvSpPr>
        <p:spPr/>
        <p:txBody>
          <a:bodyPr/>
          <a:lstStyle/>
          <a:p>
            <a:r>
              <a:rPr lang="cs-CZ" dirty="0" smtClean="0"/>
              <a:t>GREPL, Miroslav. Příruční mluvnice češtiny. [kolektiv </a:t>
            </a:r>
            <a:r>
              <a:rPr lang="cs-CZ" dirty="0" smtClean="0"/>
              <a:t>autorů] </a:t>
            </a:r>
            <a:r>
              <a:rPr lang="cs-CZ" dirty="0" smtClean="0"/>
              <a:t>; </a:t>
            </a:r>
            <a:r>
              <a:rPr lang="cs-CZ" dirty="0" smtClean="0"/>
              <a:t>Praha </a:t>
            </a:r>
            <a:r>
              <a:rPr lang="cs-CZ" dirty="0" smtClean="0"/>
              <a:t>: Lidové noviny, </a:t>
            </a:r>
            <a:r>
              <a:rPr lang="cs-CZ" dirty="0" smtClean="0"/>
              <a:t>1996.</a:t>
            </a:r>
          </a:p>
          <a:p>
            <a:r>
              <a:rPr lang="cs-CZ" dirty="0" smtClean="0"/>
              <a:t>VERNE, </a:t>
            </a:r>
            <a:r>
              <a:rPr lang="cs-CZ" dirty="0" err="1" smtClean="0"/>
              <a:t>Jules</a:t>
            </a:r>
            <a:r>
              <a:rPr lang="cs-CZ" dirty="0" smtClean="0"/>
              <a:t>.</a:t>
            </a:r>
            <a:r>
              <a:rPr lang="cs-CZ" dirty="0" smtClean="0"/>
              <a:t> Cesta kolem světa za 80 dní</a:t>
            </a:r>
          </a:p>
          <a:p>
            <a:r>
              <a:rPr lang="cs-CZ" dirty="0" smtClean="0"/>
              <a:t>ČAPEK, Karel. Devatero pohádek</a:t>
            </a:r>
          </a:p>
          <a:p>
            <a:r>
              <a:rPr lang="cs-CZ" dirty="0" smtClean="0"/>
              <a:t>BŘEZINOVÁ, Ivona. </a:t>
            </a:r>
            <a:r>
              <a:rPr lang="cs-CZ" dirty="0" err="1" smtClean="0"/>
              <a:t>Jurášek</a:t>
            </a:r>
            <a:endParaRPr lang="cs-CZ" dirty="0" smtClean="0"/>
          </a:p>
          <a:p>
            <a:endParaRPr lang="cs-CZ"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Jmění">
  <a:themeElements>
    <a:clrScheme name="Jmění">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Jmění">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189</TotalTime>
  <Words>477</Words>
  <Application>Microsoft Office PowerPoint</Application>
  <PresentationFormat>Předvádění na obrazovce (4:3)</PresentationFormat>
  <Paragraphs>142</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Jmění</vt:lpstr>
      <vt:lpstr>Snímek 1</vt:lpstr>
      <vt:lpstr>Podstatná jména - opakování</vt:lpstr>
      <vt:lpstr>Opakování: určete slovní druhy:</vt:lpstr>
      <vt:lpstr>NEJPRVE SI PŘIPOMENEME, CO JSOU PODSTATNÁ JMÉNA:</vt:lpstr>
      <vt:lpstr>Vyhledejte podstatná jména:</vt:lpstr>
      <vt:lpstr>Podtrhněte podstatná jména, určete, zda se jedná o podst. jm. konkrétní nebo abstraktní.</vt:lpstr>
      <vt:lpstr>Rozhodněte, kde se píše velké začáteční písmeno a kde malé. Velké písmeno zakroužkujte. Rozlišujte jména vlastní a obecná. </vt:lpstr>
      <vt:lpstr>Rozlište podstatná jména hromadná a pomnožná.</vt:lpstr>
      <vt:lpstr>Podstatná jména v závorkách užijte v náležitých spisovných tvarech.</vt:lpstr>
      <vt:lpstr>Užijte výrazy v závorkách ve 3. nebo 6.pádě (podle předložky): </vt:lpstr>
      <vt:lpstr>Vyhledejte podst. jména a určete u nich mluvnické kategorie a vzor.</vt:lpstr>
      <vt:lpstr>Doplňte i,í/y,ý:</vt:lpstr>
      <vt:lpstr>Procvičení:</vt:lpstr>
      <vt:lpstr>Použitá literatura:</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Podstatná jména - opakování</dc:title>
  <dc:creator>Martina</dc:creator>
  <cp:lastModifiedBy>Martina</cp:lastModifiedBy>
  <cp:revision>25</cp:revision>
  <dcterms:created xsi:type="dcterms:W3CDTF">2010-09-05T17:35:34Z</dcterms:created>
  <dcterms:modified xsi:type="dcterms:W3CDTF">2012-08-06T12:30:42Z</dcterms:modified>
</cp:coreProperties>
</file>