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VY_32_INOVACE_5A05M3_Násobilka čísla 7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Násobilka čísla 7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</a:t>
          </a:r>
          <a:r>
            <a:rPr lang="cs-CZ" smtClean="0"/>
            <a:t>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2E62DDA-7F9B-4CDE-9B56-CED7BEACC276}" type="presOf" srcId="{445C7998-7549-48B0-BD68-D4F0167F02E5}" destId="{BC35EE03-4121-4EF9-923D-7CB6D30D358D}" srcOrd="0" destOrd="0" presId="urn:microsoft.com/office/officeart/2005/8/layout/target3"/>
    <dgm:cxn modelId="{C2FBC65A-5874-482A-9B77-16CD767149A9}" type="presOf" srcId="{019433A1-1324-4DE1-9E6F-32B851095F74}" destId="{E7297F21-D4FD-4A41-AE58-814D01A6B5E7}" srcOrd="1" destOrd="0" presId="urn:microsoft.com/office/officeart/2005/8/layout/target3"/>
    <dgm:cxn modelId="{74F308F6-E1E6-4A23-88C9-D9C0EF1D3A12}" type="presOf" srcId="{EBC41103-E2E5-4D48-9B4B-425520D3D098}" destId="{A27B6496-BF1B-4384-9217-9659064D5D6A}" srcOrd="1" destOrd="0" presId="urn:microsoft.com/office/officeart/2005/8/layout/target3"/>
    <dgm:cxn modelId="{6CD5B6B3-AB8F-48C5-A265-466A6215F0A5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335812B-686D-4F43-B294-DED91E40C085}" type="presOf" srcId="{445C7998-7549-48B0-BD68-D4F0167F02E5}" destId="{4D19AB04-24FA-40C2-B203-52AE3D15E171}" srcOrd="1" destOrd="0" presId="urn:microsoft.com/office/officeart/2005/8/layout/target3"/>
    <dgm:cxn modelId="{10C20D60-CE5D-474F-8E61-81AE5EF8A910}" type="presOf" srcId="{FBBFC3EA-9D9D-4F3A-BEA6-9C2C0E46BF20}" destId="{832BF48F-0145-4429-9E02-8FCA946CCE9E}" srcOrd="1" destOrd="0" presId="urn:microsoft.com/office/officeart/2005/8/layout/target3"/>
    <dgm:cxn modelId="{545BD376-CB1F-4551-BC3A-4057CE95D13E}" type="presOf" srcId="{EBC41103-E2E5-4D48-9B4B-425520D3D098}" destId="{3BA01B75-849B-4716-8BCD-084A86FF328F}" srcOrd="0" destOrd="0" presId="urn:microsoft.com/office/officeart/2005/8/layout/target3"/>
    <dgm:cxn modelId="{4A839288-C186-4379-A208-1C1BB2E347DD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C8203AF-F263-4354-9D46-649ADBC71F9A}" type="presOf" srcId="{C73C7642-F245-4585-8F88-243F9FAEF6CA}" destId="{59F530CB-4999-43B3-A00D-6AB53886BD77}" srcOrd="1" destOrd="0" presId="urn:microsoft.com/office/officeart/2005/8/layout/target3"/>
    <dgm:cxn modelId="{ACF2400E-93EA-47B0-953D-27A0B1B5FA53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B2DFF12-33E8-4E42-91D2-2CA0A319A6D4}" type="presOf" srcId="{FBBFC3EA-9D9D-4F3A-BEA6-9C2C0E46BF20}" destId="{643EA938-EDE0-4533-ACCC-D2BD6F3A527C}" srcOrd="0" destOrd="0" presId="urn:microsoft.com/office/officeart/2005/8/layout/target3"/>
    <dgm:cxn modelId="{4E2719B2-81C7-4B90-AE9B-31F14BAE816B}" type="presParOf" srcId="{71045F8C-00FA-488E-A7BD-E2E6753D979D}" destId="{3577EC6B-C980-4F34-8C69-4365E7B8FC8C}" srcOrd="0" destOrd="0" presId="urn:microsoft.com/office/officeart/2005/8/layout/target3"/>
    <dgm:cxn modelId="{BCFB7989-5947-4957-A530-FC54E85CBC5F}" type="presParOf" srcId="{71045F8C-00FA-488E-A7BD-E2E6753D979D}" destId="{6940EB87-DC1D-4BC3-9408-9AC2E1FFC039}" srcOrd="1" destOrd="0" presId="urn:microsoft.com/office/officeart/2005/8/layout/target3"/>
    <dgm:cxn modelId="{81E858FE-D3CE-47FA-936A-5312E07EDFD0}" type="presParOf" srcId="{71045F8C-00FA-488E-A7BD-E2E6753D979D}" destId="{BC35EE03-4121-4EF9-923D-7CB6D30D358D}" srcOrd="2" destOrd="0" presId="urn:microsoft.com/office/officeart/2005/8/layout/target3"/>
    <dgm:cxn modelId="{0EAA08BA-6F84-4C30-AF1C-2F22666B4685}" type="presParOf" srcId="{71045F8C-00FA-488E-A7BD-E2E6753D979D}" destId="{C95EEA27-3CBF-4645-A92D-9D8AF5C1CBFC}" srcOrd="3" destOrd="0" presId="urn:microsoft.com/office/officeart/2005/8/layout/target3"/>
    <dgm:cxn modelId="{5CF29D73-DE56-434F-BA44-2C934CE1C96D}" type="presParOf" srcId="{71045F8C-00FA-488E-A7BD-E2E6753D979D}" destId="{851BB866-B6AE-4566-893F-4C635BA974FC}" srcOrd="4" destOrd="0" presId="urn:microsoft.com/office/officeart/2005/8/layout/target3"/>
    <dgm:cxn modelId="{DE9BBFC5-63E4-4FC1-B8C2-1695B3B516A3}" type="presParOf" srcId="{71045F8C-00FA-488E-A7BD-E2E6753D979D}" destId="{643EA938-EDE0-4533-ACCC-D2BD6F3A527C}" srcOrd="5" destOrd="0" presId="urn:microsoft.com/office/officeart/2005/8/layout/target3"/>
    <dgm:cxn modelId="{ECE33E0B-6FC5-407E-A869-82FB0954316B}" type="presParOf" srcId="{71045F8C-00FA-488E-A7BD-E2E6753D979D}" destId="{92F31B18-D66D-4CC7-89B9-378928DE877D}" srcOrd="6" destOrd="0" presId="urn:microsoft.com/office/officeart/2005/8/layout/target3"/>
    <dgm:cxn modelId="{C709AA2D-4A18-4E4B-90C5-88C1F5B281B1}" type="presParOf" srcId="{71045F8C-00FA-488E-A7BD-E2E6753D979D}" destId="{902074E1-B931-4618-97F1-FADBE82E9C3C}" srcOrd="7" destOrd="0" presId="urn:microsoft.com/office/officeart/2005/8/layout/target3"/>
    <dgm:cxn modelId="{C87136AB-821B-4919-B763-93D0A1D0BCDD}" type="presParOf" srcId="{71045F8C-00FA-488E-A7BD-E2E6753D979D}" destId="{A3817367-F2BC-482F-8832-FA00B51DCCF3}" srcOrd="8" destOrd="0" presId="urn:microsoft.com/office/officeart/2005/8/layout/target3"/>
    <dgm:cxn modelId="{D5376F52-DECA-4157-BE47-1955F3BD9D87}" type="presParOf" srcId="{71045F8C-00FA-488E-A7BD-E2E6753D979D}" destId="{2DD79E57-A63E-47D4-A1AB-6DF333476AD4}" srcOrd="9" destOrd="0" presId="urn:microsoft.com/office/officeart/2005/8/layout/target3"/>
    <dgm:cxn modelId="{CE9F4810-018E-4947-B006-C533A4E5BF48}" type="presParOf" srcId="{71045F8C-00FA-488E-A7BD-E2E6753D979D}" destId="{648967D3-ED80-4214-8D87-4E7012561E4A}" srcOrd="10" destOrd="0" presId="urn:microsoft.com/office/officeart/2005/8/layout/target3"/>
    <dgm:cxn modelId="{DB0E9F7C-1984-47E6-B03A-88E6A8C548C9}" type="presParOf" srcId="{71045F8C-00FA-488E-A7BD-E2E6753D979D}" destId="{9A9B6F4F-B6FF-4F2D-B640-A8473E589523}" srcOrd="11" destOrd="0" presId="urn:microsoft.com/office/officeart/2005/8/layout/target3"/>
    <dgm:cxn modelId="{DB95AD3A-1B75-45E2-955D-C375E9E09FA0}" type="presParOf" srcId="{71045F8C-00FA-488E-A7BD-E2E6753D979D}" destId="{13BD0FAF-9F2C-4708-9E63-A8E8E5252943}" srcOrd="12" destOrd="0" presId="urn:microsoft.com/office/officeart/2005/8/layout/target3"/>
    <dgm:cxn modelId="{65B62F09-35AC-42AA-8A34-E24B12DFC5EE}" type="presParOf" srcId="{71045F8C-00FA-488E-A7BD-E2E6753D979D}" destId="{6821E7C9-5E4B-45FA-8F82-01E6F26FAA25}" srcOrd="13" destOrd="0" presId="urn:microsoft.com/office/officeart/2005/8/layout/target3"/>
    <dgm:cxn modelId="{817EE38A-E83F-4CE9-AAEE-A6C15FD8A27C}" type="presParOf" srcId="{71045F8C-00FA-488E-A7BD-E2E6753D979D}" destId="{3BA01B75-849B-4716-8BCD-084A86FF328F}" srcOrd="14" destOrd="0" presId="urn:microsoft.com/office/officeart/2005/8/layout/target3"/>
    <dgm:cxn modelId="{455439C2-A45B-41F4-A103-99AB266F0776}" type="presParOf" srcId="{71045F8C-00FA-488E-A7BD-E2E6753D979D}" destId="{4D19AB04-24FA-40C2-B203-52AE3D15E171}" srcOrd="15" destOrd="0" presId="urn:microsoft.com/office/officeart/2005/8/layout/target3"/>
    <dgm:cxn modelId="{8D61F9F9-D6D4-4EA8-B6CE-C018A467E185}" type="presParOf" srcId="{71045F8C-00FA-488E-A7BD-E2E6753D979D}" destId="{832BF48F-0145-4429-9E02-8FCA946CCE9E}" srcOrd="16" destOrd="0" presId="urn:microsoft.com/office/officeart/2005/8/layout/target3"/>
    <dgm:cxn modelId="{F6209EA5-97A4-424C-9180-7F77D5F1B143}" type="presParOf" srcId="{71045F8C-00FA-488E-A7BD-E2E6753D979D}" destId="{E7297F21-D4FD-4A41-AE58-814D01A6B5E7}" srcOrd="17" destOrd="0" presId="urn:microsoft.com/office/officeart/2005/8/layout/target3"/>
    <dgm:cxn modelId="{6D2A34CF-3F81-40D2-972C-0F5CD3BD48E7}" type="presParOf" srcId="{71045F8C-00FA-488E-A7BD-E2E6753D979D}" destId="{59F530CB-4999-43B3-A00D-6AB53886BD77}" srcOrd="18" destOrd="0" presId="urn:microsoft.com/office/officeart/2005/8/layout/target3"/>
    <dgm:cxn modelId="{17665C78-E56E-42B6-9BD5-484C5DFDCE9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VY_32_INOVACE_5A05M3_Násobilka čísla 7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Násobilka čísla 7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</a:t>
          </a:r>
          <a:r>
            <a:rPr lang="cs-CZ" sz="1800" kern="1200" smtClean="0"/>
            <a:t>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118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926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126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598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367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884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127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57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39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34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789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887E7-4E72-4BBB-95D8-B85C77710135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A2758-D271-4262-8267-9BD7B8933B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93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42567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3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a doplňovačky na interaktivní tabuli / pracovní listy/</a:t>
            </a:r>
          </a:p>
          <a:p>
            <a:pPr marL="0" indent="0">
              <a:buNone/>
            </a:pPr>
            <a:r>
              <a:rPr lang="cs-CZ" sz="2400" dirty="0" smtClean="0"/>
              <a:t>Pomůcky: fix na tabuli, funkce pero v programu PowerPoint</a:t>
            </a:r>
          </a:p>
          <a:p>
            <a:pPr marL="0" indent="0">
              <a:buNone/>
            </a:pPr>
            <a:r>
              <a:rPr lang="cs-CZ" sz="2400" dirty="0" smtClean="0"/>
              <a:t>Inovace: podporuje aktivní zapojení a motivaci žáků při práci na tabuli 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snímek– vyznačení násobků 7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snímek– pomocí pera přiřazování bublinek s násobky 7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snímek-dopisování výsledků, možnost využití </a:t>
            </a:r>
            <a:r>
              <a:rPr lang="cs-CZ" sz="2400" smtClean="0"/>
              <a:t>jako testu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104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Násobky 7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5638479"/>
              </p:ext>
            </p:extLst>
          </p:nvPr>
        </p:nvGraphicFramePr>
        <p:xfrm>
          <a:off x="395536" y="1340770"/>
          <a:ext cx="7776860" cy="518160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tableStyleId>{2D5ABB26-0587-4C30-8999-92F81FD0307C}</a:tableStyleId>
              </a:tblPr>
              <a:tblGrid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</a:tblGrid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5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91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92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93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94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95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96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97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98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99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8234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0746" y="172075"/>
            <a:ext cx="8229600" cy="86409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7030A0"/>
                </a:solidFill>
              </a:rPr>
              <a:t>Přiřaď násobky  čísla </a:t>
            </a:r>
            <a:r>
              <a:rPr lang="cs-CZ" sz="4000" dirty="0" smtClean="0">
                <a:solidFill>
                  <a:srgbClr val="FF0000"/>
                </a:solidFill>
              </a:rPr>
              <a:t>7</a:t>
            </a:r>
            <a:r>
              <a:rPr lang="cs-CZ" sz="3200" dirty="0" smtClean="0">
                <a:solidFill>
                  <a:srgbClr val="7030A0"/>
                </a:solidFill>
              </a:rPr>
              <a:t> jako bublinky k rybě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Documents and Settings\Marie\Local Settings\Temporary Internet Files\Content.IE5\5N6SCE0R\MC900084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33490"/>
            <a:ext cx="4671588" cy="285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1976076" y="4793984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23528" y="3284984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23528" y="2420778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643338" y="3113237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187409" y="2106227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467544" y="1361270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218346" y="1312768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5644609" y="965226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884368" y="4001896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554140" y="2013992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7740352" y="2861314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825952" y="951229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740352" y="1617568"/>
            <a:ext cx="914400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54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550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Vypočítej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lain" startAt="7"/>
            </a:pPr>
            <a:r>
              <a:rPr lang="cs-CZ" sz="2400" dirty="0" smtClean="0"/>
              <a:t>.   …    =   21	5   .   …   =   35		6   .   …   =   54 </a:t>
            </a:r>
          </a:p>
          <a:p>
            <a:pPr marL="0" indent="0">
              <a:buNone/>
            </a:pPr>
            <a:r>
              <a:rPr lang="cs-CZ" sz="2400" dirty="0" smtClean="0"/>
              <a:t>…   .    6     =  24	…   .   4   =    8		7   .   …   =   49 </a:t>
            </a:r>
          </a:p>
          <a:p>
            <a:pPr marL="457200" indent="-457200">
              <a:buAutoNum type="arabicPlain" startAt="3"/>
            </a:pPr>
            <a:r>
              <a:rPr lang="cs-CZ" sz="2400" dirty="0" smtClean="0"/>
              <a:t>.   …    =  24 	…   .   9   =   36		…  .    4   =   32 </a:t>
            </a:r>
          </a:p>
          <a:p>
            <a:pPr marL="457200" indent="-457200">
              <a:buAutoNum type="arabicPlain" startAt="3"/>
            </a:pPr>
            <a:r>
              <a:rPr lang="cs-CZ" sz="2400" dirty="0" smtClean="0"/>
              <a:t>.   …    =  16  	3    .   …  =   21		6   .   …   =   30 </a:t>
            </a:r>
          </a:p>
          <a:p>
            <a:pPr marL="457200" indent="-457200">
              <a:buAutoNum type="arabicPlain" startAt="3"/>
            </a:pPr>
            <a:endParaRPr lang="cs-CZ" sz="2400" dirty="0"/>
          </a:p>
          <a:p>
            <a:pPr marL="457200" indent="-457200">
              <a:buAutoNum type="arabicPlain" startAt="42"/>
            </a:pPr>
            <a:r>
              <a:rPr lang="cs-CZ" sz="2400" dirty="0" smtClean="0"/>
              <a:t>:    …   =   6		14   :   …   =   7		56   :   …   =   7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9   :     …   =   3		48   :   …   =   8		36   :   …   =   6 </a:t>
            </a:r>
          </a:p>
          <a:p>
            <a:pPr marL="0" indent="0">
              <a:buNone/>
            </a:pPr>
            <a:r>
              <a:rPr lang="cs-CZ" sz="2400" dirty="0" smtClean="0"/>
              <a:t>…   :    8     =   4		…    :   6    =   3		…     :   6   =   7 </a:t>
            </a:r>
          </a:p>
          <a:p>
            <a:pPr marL="0" indent="0">
              <a:buNone/>
            </a:pPr>
            <a:r>
              <a:rPr lang="cs-CZ" sz="2400" dirty="0" smtClean="0"/>
              <a:t>…   :    3     =   4		…    :   5    =   5		…     :   1   =  10 </a:t>
            </a:r>
          </a:p>
          <a:p>
            <a:pPr marL="0" indent="0">
              <a:buNone/>
            </a:pPr>
            <a:r>
              <a:rPr lang="cs-CZ" sz="2400" dirty="0" smtClean="0"/>
              <a:t>6    :    …   =    6		12   :   …   =   3		28   :   …   =   8</a:t>
            </a:r>
          </a:p>
        </p:txBody>
      </p:sp>
    </p:spTree>
    <p:extLst>
      <p:ext uri="{BB962C8B-B14F-4D97-AF65-F5344CB8AC3E}">
        <p14:creationId xmlns:p14="http://schemas.microsoft.com/office/powerpoint/2010/main" val="1913948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4495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230</Words>
  <Application>Microsoft Office PowerPoint</Application>
  <PresentationFormat>Předvádění na obrazovce (4:3)</PresentationFormat>
  <Paragraphs>142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Násobky 7</vt:lpstr>
      <vt:lpstr>Přiřaď násobky  čísla 7 jako bublinky k rybě</vt:lpstr>
      <vt:lpstr>Vypočítej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15</cp:revision>
  <dcterms:created xsi:type="dcterms:W3CDTF">2011-11-24T18:42:14Z</dcterms:created>
  <dcterms:modified xsi:type="dcterms:W3CDTF">2011-11-26T06:08:42Z</dcterms:modified>
</cp:coreProperties>
</file>