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870" y="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6F55CDC-CD55-4B20-B628-8EFD1FB61077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321AA39-3186-4DCA-A9F8-79ABD8394F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utterstock.com/pic-58817713/stock-photo-male-body-s-muscle-structure-from-front.html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57165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VY_52_INOVACE_28_Svaly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0797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468016"/>
          </a:xfrm>
        </p:spPr>
        <p:txBody>
          <a:bodyPr>
            <a:normAutofit/>
          </a:bodyPr>
          <a:lstStyle/>
          <a:p>
            <a:r>
              <a:rPr lang="cs-CZ" sz="2800" u="sng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SVALY</a:t>
            </a:r>
            <a:br>
              <a:rPr lang="cs-CZ" sz="2800" u="sng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u="sng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OPAKOVÁNÍ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772816"/>
            <a:ext cx="5832648" cy="43533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OEM\Desktop\PREZENTACE\Obrázky\istockphoto_6466951-human-body-of-a-man-with-muscle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9000" y="2204864"/>
            <a:ext cx="4826000" cy="406918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08736" y="627404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55119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Přiřaďte k číslům písmena tak, aby vznikla pravdivá tvrzení: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1) srdce                           a) hladká svalová tkáň          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2) žaludek                        b) srdeční svalová tkáň 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3) kosterní svalstvo           c) příčně pruhovaná svalová tkáň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      1 ………….    2 …………    3 ………..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326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Přiřaďte k číslům písmena tak, aby vznikla pravdivá tvrzení: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1) srdce                           a) hladká svalová tkáň          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2) žaludek                        b) srdeční svalová tkáň </a:t>
            </a:r>
          </a:p>
          <a:p>
            <a:pPr marL="640080" indent="-457200">
              <a:buAutoNum type="arabicParenR"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3) kosterní svalstvo           c) příčně pruhovaná svalová tkáň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1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B     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2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A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3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C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5809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Tkáň hladkého svalu umožňuje pohyb orgánů, které vůlí…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… neovládáme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387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Tkáň příčně pruhovaného svalu umožňuje pohyb orgánů, které vůlí …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… ovládáme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277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Pohyby v kloubech zajišťuje: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eden sval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íce svalů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85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Pohyby v kloubech zajišťuje: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íce svalů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611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Okamžitým zdrojem energie pro svalovou činnost je: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ukr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uk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ivočišný škrob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glykogen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9564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Okamžitým zdrojem energie pro svalovou činnost je: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glykogen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664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Při dlouhodobém nepoužívání svalů (nemoc, sádrový obvaz) svaly: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ílí a mohutní, protože mohou být dostatečně vyživovány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chabují, měknou a zakrňují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odstatně se nemění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ěkteré sílí, některé ne, podle toho, jak jsou vyživovány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745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Při dlouhodobém nepoužívání svalů (nemoc, sádrový obvaz) svaly: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chabují, měknou a zakrňují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325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smtClean="0">
                <a:solidFill>
                  <a:schemeClr val="accent5">
                    <a:lumMod val="50000"/>
                  </a:schemeClr>
                </a:solidFill>
              </a:rPr>
              <a:t>Roztřiď jednotlivé </a:t>
            </a:r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svaly do 2 skupin – svaly hlavy a krku, svaly trupu: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dvojhlavý sval pažní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velký sval hýžďový               1) svaly hlavy a krku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svaly mimické                      2) svaly trupu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trojhlavý sval pažní              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svaly žvýkací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čtyřhlavý sval stehenní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velký sval prsní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736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>
                <a:solidFill>
                  <a:schemeClr val="accent5">
                    <a:lumMod val="50000"/>
                  </a:schemeClr>
                </a:solidFill>
              </a:rPr>
              <a:t>Roztřiď jednotlivé svaly do 2 skupin – svaly hlavy a krku, svaly trupu: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1 svaly mimické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svaly žvýkací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2 velký sval prsní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420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5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5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5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5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5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www.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shutterstock.com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/pic-58817713/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stock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photo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-male-body-s-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muscle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structure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from</a:t>
            </a:r>
            <a:r>
              <a:rPr lang="cs-CZ" sz="1200" dirty="0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-front.</a:t>
            </a:r>
            <a:r>
              <a:rPr lang="cs-CZ" sz="1200" dirty="0" err="1" smtClean="0">
                <a:solidFill>
                  <a:schemeClr val="accent5">
                    <a:lumMod val="50000"/>
                  </a:schemeClr>
                </a:solidFill>
                <a:hlinkClick r:id="rId3"/>
              </a:rPr>
              <a:t>html</a:t>
            </a:r>
            <a:endParaRPr lang="cs-CZ" sz="12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02131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1144</TotalTime>
  <Words>432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Snímek 1</vt:lpstr>
      <vt:lpstr>SVALY  OPAKOVÁNÍ</vt:lpstr>
      <vt:lpstr>Přiřaďte k číslům písmena tak, aby vznikla pravdivá tvrzení:</vt:lpstr>
      <vt:lpstr>Přiřaďte k číslům písmena tak, aby vznikla pravdivá tvrzení:</vt:lpstr>
      <vt:lpstr>Tkáň hladkého svalu umožňuje pohyb orgánů, které vůlí…</vt:lpstr>
      <vt:lpstr>Tkáň příčně pruhovaného svalu umožňuje pohyb orgánů, které vůlí …</vt:lpstr>
      <vt:lpstr>Pohyby v kloubech zajišťuje:</vt:lpstr>
      <vt:lpstr>Pohyby v kloubech zajišťuje:</vt:lpstr>
      <vt:lpstr>Okamžitým zdrojem energie pro svalovou činnost je:</vt:lpstr>
      <vt:lpstr>Okamžitým zdrojem energie pro svalovou činnost je:</vt:lpstr>
      <vt:lpstr>Při dlouhodobém nepoužívání svalů (nemoc, sádrový obvaz) svaly:</vt:lpstr>
      <vt:lpstr>Při dlouhodobém nepoužívání svalů (nemoc, sádrový obvaz) svaly:</vt:lpstr>
      <vt:lpstr>Roztřiď jednotlivé svaly do 2 skupin – svaly hlavy a krku, svaly trupu:</vt:lpstr>
      <vt:lpstr>Roztřiď jednotlivé svaly do 2 skupin – svaly hlavy a krku, svaly trupu: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  OPAKOVÁNÍ</dc:title>
  <dc:creator>OEM</dc:creator>
  <cp:lastModifiedBy>expert</cp:lastModifiedBy>
  <cp:revision>19</cp:revision>
  <dcterms:created xsi:type="dcterms:W3CDTF">2011-09-07T15:32:43Z</dcterms:created>
  <dcterms:modified xsi:type="dcterms:W3CDTF">2012-09-04T07:07:53Z</dcterms:modified>
</cp:coreProperties>
</file>