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35457A7-2386-4648-BF54-449B0991E6D0}" type="datetimeFigureOut">
              <a:rPr lang="cs-CZ" smtClean="0"/>
              <a:pPr/>
              <a:t>4.9.2012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21DE53B-F598-4B3A-AB0D-4B233917F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zena/zdravi/215910-problemy-s-prostatou-ma-behem-zivota-temer-kazdy-muz.html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&amp;ei=M6xFUMClCsSytAag8oCICg&amp;ved=0CDcQ8g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97363113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VY_52_INOVACE_19_Rozmnožovací soustava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1159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718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ROZMNOŽOVACÍ  SOUSTAVA</a:t>
            </a:r>
          </a:p>
          <a:p>
            <a:pPr marL="182880" indent="0" algn="ctr">
              <a:buNone/>
            </a:pP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098" name="Picture 2" descr="H:\Prezentace\RS muž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3096344" cy="25922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:\Prezentace\RS ženy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1526"/>
            <a:ext cx="2736304" cy="244771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2120" y="562995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272277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Ke zrání spermií je potřeba nižší teplota než je uvnitř břišní dutiny. Čím je to zajištěné? 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permie vznikají ve varlatech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arlata jsou uložena v šourku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š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ourek je kožovitý váček, který sestupuje mimo břišní dutinu a proto je v něm nižší teplota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989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Čím je způsobeno ztopoření penisu?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opořivá tělesa v penisu se při pohlavím vzrušení naplní krví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71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Jakou funkci mají nadvarlata?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znikají v nich spermie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hromažďuje se v nich moč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hromažďují se v nich zralé spermie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961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Jakou funkci mají nadvarlata?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hromažďují se v nich zralé spermie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324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Jaká je průměrná doba zrání vajíčka?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9 měsíců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28 dní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6 týdnů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881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Jaká je průměrná doba zrání vajíčka?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28 dní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61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Klimakterium 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období okolo 50. roku ženy, kdy v jejích vaječnících přestávají dozrávat vajíčka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období, kdy se uvolňuje děložní sliznice a s malým množstvím krve opouští tělo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období, kdy dochází ke splynutí vajíčka a spermie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437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Klimakterium 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období okolo 50. roku ženy, kdy v jejích vaječnících přestávají dozrávat vajíčka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715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4">
                    <a:lumMod val="50000"/>
                  </a:schemeClr>
                </a:solidFill>
              </a:rPr>
              <a:t>Použitá literatura </a:t>
            </a:r>
            <a:r>
              <a:rPr lang="cs-CZ" sz="2800" b="0" u="sng" smtClean="0">
                <a:solidFill>
                  <a:schemeClr val="accent4">
                    <a:lumMod val="50000"/>
                  </a:schemeClr>
                </a:solidFill>
              </a:rPr>
              <a:t>a zdroje:</a:t>
            </a:r>
            <a:endParaRPr lang="cs-CZ" sz="2800" b="0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4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4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4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4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www.novinky.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cz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/zena/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zdravi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/215910-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problemy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-s-prostatou-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ma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behem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zivota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temer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kazdy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muz.html</a:t>
            </a:r>
            <a:endParaRPr lang="cs-CZ" sz="1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http://www.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google.cz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/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imgres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r>
              <a:rPr lang="cs-CZ" sz="1200" dirty="0" err="1" smtClean="0">
                <a:solidFill>
                  <a:schemeClr val="accent4">
                    <a:lumMod val="50000"/>
                  </a:schemeClr>
                </a:solidFill>
              </a:rPr>
              <a:t>imgurl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=http://upload.wikimedia.org/wikipedia/commons/thumb/e/e4/Scheme_female_reproductive_system-cs.svg/220px-Scheme_female_reproductive_system-cs.svg.png&amp;imgrefurl=http://cs.wikipedia.org/wiki/Rozmno%C5%BEovac%C3%AD_soustava&amp;h=204&amp;w=220&amp;sz=21&amp;tbnid=dw0xSGrlZXJI0M&amp;tbnh=163&amp;tbnw=176&amp;prev=/search%3Fq%3Drozmno%25C5%25BEovacia%2Bs%25C3%25BAstava%26tbm%3Disch%26tbo%3Du&amp;zoom=1&amp;q=rozmno%C5%BEovacia+s%C3%BAstava&amp;usg=__pYs1OIKKZOuf7oX9NMMZgCjjVhw=&amp;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</a:rPr>
              <a:t>hl=cs&amp;sa=X</a:t>
            </a:r>
            <a:r>
              <a:rPr lang="cs-CZ" sz="1200" dirty="0" smtClean="0">
                <a:solidFill>
                  <a:schemeClr val="accent4">
                    <a:lumMod val="50000"/>
                  </a:schemeClr>
                </a:solidFill>
                <a:hlinkClick r:id="rId4" action="ppaction://hlinkfile"/>
              </a:rPr>
              <a:t>&amp;ei=M6xFUMClCsSytAag8oCICg&amp;ved=0CDcQ8g0</a:t>
            </a:r>
            <a:endParaRPr lang="cs-CZ" sz="1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1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392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56</TotalTime>
  <Words>341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Snímek 1</vt:lpstr>
      <vt:lpstr>Snímek 2</vt:lpstr>
      <vt:lpstr>Ke zrání spermií je potřeba nižší teplota než je uvnitř břišní dutiny. Čím je to zajištěné? </vt:lpstr>
      <vt:lpstr>Čím je způsobeno ztopoření penisu?</vt:lpstr>
      <vt:lpstr>Jakou funkci mají nadvarlata?</vt:lpstr>
      <vt:lpstr>Jakou funkci mají nadvarlata?</vt:lpstr>
      <vt:lpstr>Jaká je průměrná doba zrání vajíčka?</vt:lpstr>
      <vt:lpstr>Jaká je průměrná doba zrání vajíčka?</vt:lpstr>
      <vt:lpstr>Klimakterium je:</vt:lpstr>
      <vt:lpstr>Klimakterium je: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expert</cp:lastModifiedBy>
  <cp:revision>16</cp:revision>
  <dcterms:created xsi:type="dcterms:W3CDTF">2011-09-07T17:44:41Z</dcterms:created>
  <dcterms:modified xsi:type="dcterms:W3CDTF">2012-09-04T07:23:38Z</dcterms:modified>
</cp:coreProperties>
</file>