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7" r:id="rId2"/>
    <p:sldId id="256" r:id="rId3"/>
    <p:sldId id="275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17E95-C1AA-4AFB-9538-596E9A1EEAEB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366C72-EE40-4642-97DD-44F3AC7D7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096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366C72-EE40-4642-97DD-44F3AC7D7286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686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56F9393-BBA7-4421-BDB7-7D76474FAB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AA4E513-C5BF-4B0D-A672-6D21972E238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9971029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VY_52_INOVACE_03_Dýchací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soustava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834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980728"/>
            <a:ext cx="7772400" cy="5256584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KTERÁ SOUSTAVA UMOŽŇUJE</a:t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TRANSPORT KYSLÍKU DO KRVE?</a:t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</a:t>
            </a:r>
            <a:b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1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1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                                                                                                 </a:t>
            </a:r>
            <a:b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1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                                                                                                   Mgr. Tereza Pasecká </a:t>
            </a:r>
            <a: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cs-CZ" sz="2800" b="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206912"/>
          </a:xfrm>
        </p:spPr>
        <p:txBody>
          <a:bodyPr>
            <a:normAutofit fontScale="32500" lnSpcReduction="20000"/>
          </a:bodyPr>
          <a:lstStyle/>
          <a:p>
            <a:endParaRPr lang="cs-CZ" sz="28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OEM\Desktop\PREZENTACE\Obrázky\otazník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7" y="3356992"/>
            <a:ext cx="1872208" cy="199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1" y="5356101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371386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18288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… DÝCHACÍ SOUSTAVA</a:t>
            </a: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H:\ŠKOLA DOBŘÍŠ\Prezentace\Dýchací soust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48880"/>
            <a:ext cx="3168352" cy="350797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9912" y="5856858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105401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Dýchací soustava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 tyto části: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horní dýchací cesty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                 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(dutina nosní, nosohltan)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dolní dýchací cesty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(hrtan, průdušnice, průdušky)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plíce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dýchací svaly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(bránice a mezižeberní svaly)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1" name="Picture 3" descr="H:\ŠKOLA DOBŘÍŠ\Prezentace\Dýchací soustav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48880"/>
            <a:ext cx="2232248" cy="341421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24128" y="577526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045612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Horní cesty dýchací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d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utina nosní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zde se vdechovaný vzduch ohřívá, zvlhčuje a čistí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je vystlaná řasinkovou sliznicí - v hlenu se zachycují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nečistoty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je spojena s dutinami v okolních kostech = vedlejší dutiny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     nosní</a:t>
            </a:r>
          </a:p>
          <a:p>
            <a:pPr marL="182880" indent="0">
              <a:buNone/>
            </a:pPr>
            <a:endParaRPr lang="cs-CZ" sz="20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133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Horní cesty dýchací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/>
          </a:bodyPr>
          <a:lstStyle/>
          <a:p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nosohltan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- je sem přiváděn vzduch z nosní dutiny</a:t>
            </a:r>
          </a:p>
          <a:p>
            <a:pPr marL="182880" indent="0">
              <a:buNone/>
            </a:pPr>
            <a:endParaRPr lang="cs-CZ" sz="2000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- pomocí Eustachovy trubice je propojen se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středním uchem (vyrovnávání tlaků)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- nosohltanová mandle = mízní uzlina - po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 5. roce zakrňuje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 descr="H:\ŠKOLA DOBŘÍŠ\Prezentace\nosohlt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64904"/>
            <a:ext cx="1872208" cy="25922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515847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385391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Dolní cesty dýchací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rtan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- je vyztužen chrupavkami - největší je štítná chrupavka =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„ohryzek“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jsou v něm napnuté hlasivkové vazy – při výdechu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pomocí sloupce vzduchu a chvění vazů vzniká 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hlas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Proč mají muži hlubší hlas?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Mají delší hlasivkové vazy.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808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Dolní cesty dýchací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růdušnice a průdušky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jsou vyztužené chrupavkami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jsou vystlány vlhkou řasinkovou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sliznicí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průdušnice se dělí na dvě průdušky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každá průduška vstupuje do jedné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plíce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v plicích se dělí do jemných 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průdušinek </a:t>
            </a:r>
            <a:endParaRPr lang="cs-CZ" sz="20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098" name="Picture 2" descr="H:\ŠKOLA DOBŘÍŠ\Prezentace\Průdušn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586" y="1700808"/>
            <a:ext cx="2148830" cy="295232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40152" y="465313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44175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Plíce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sou uložené v hrudní dutině, chráněné hrudníkem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pravá plíce - má 3 laloky</a:t>
            </a: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evá plíce – má 2 laloky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2" name="Picture 2" descr="H:\ŠKOLA DOBŘÍŠ\Prezentace\Plí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73016"/>
            <a:ext cx="2664296" cy="237626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1880" y="5950561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2585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Plíce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sou kryté vazivovou blánou = 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poplicnice</a:t>
            </a:r>
          </a:p>
          <a:p>
            <a:endParaRPr lang="cs-CZ" sz="2000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hrudní dutina je vystlána blánou = 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pohrudnice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mezi blánami je tekutina - usnadňuje nádech a výdech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146" name="Picture 2" descr="H:\ŠKOLA DOBŘÍŠ\Prezentace\Obaly pl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91024"/>
            <a:ext cx="3672408" cy="221436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1920" y="5817555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266776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Plíce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růdušinky vedou vzduch do 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plicních váčků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ejich stěna je tvořena 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plicními sklípky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= místo předávání 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 plynů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- mají stěnu z 1 vrstvy buněk opletené vlásečnicemi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- průměr plicního sklípku: 0,25 mm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- počet sklípků v plicích: 0,5 miliardy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- celková plocha pro výměnu plynů: 90 m²     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57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Plíce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170" name="Picture 2" descr="H:\ŠKOLA DOBŘÍŠ\Prezentace\Plicní sklípky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600400" cy="388843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5445224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71532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Dýchací svaly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ajišťují dýchací pohyby hrudníku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bránice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plochý sval oddělující břišní a hrudní dutinu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při vdechu klesá dolů (vzduch se nasává do plic)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při výdechu se vyklenuje nahoru (vzduch se tlačí ven)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ezižeberní svaly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- zvětšují objem hrudníku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68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Dýchací svaly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194" name="Picture 2" descr="H:\ŠKOLA DOBŘÍŠ\Prezentace\Bránic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76871"/>
            <a:ext cx="2790056" cy="241858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H:\ŠKOLA DOBŘÍŠ\Prezentace\Bránice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76872"/>
            <a:ext cx="2664296" cy="241858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00312" y="469545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www.anatomie-lidskeho-tela.kvalitne.cz</a:t>
            </a:r>
            <a:endParaRPr lang="cs-CZ" sz="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3926" y="478002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38290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Čísla a pojmy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a 1 minutu v klidu 15 – 20 dýchacích pohybů 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edním vdechem a výdechem se vymění 0,5 litru vzduchu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Kolik litrů vzduchu se vymění během 1 minuty?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smtClean="0">
                <a:solidFill>
                  <a:schemeClr val="accent1">
                    <a:lumMod val="50000"/>
                  </a:schemeClr>
                </a:solidFill>
              </a:rPr>
              <a:t>… až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10 </a:t>
            </a:r>
            <a:r>
              <a:rPr lang="cs-CZ" sz="2000" smtClean="0">
                <a:solidFill>
                  <a:schemeClr val="accent1">
                    <a:lumMod val="50000"/>
                  </a:schemeClr>
                </a:solidFill>
              </a:rPr>
              <a:t>litrů vzduchu…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391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Čísla a pojmy 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itální kapacita plic = celkový objem, který lze maximálně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nadechnout a vydechnout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- okolo 4 litrů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bytkový objem = objem, který zůstává v plicích po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maximálním vydechnutí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- 1,5 – 2 litry 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elková kapacita plic = vitální kapacita + zbytkový objem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940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1">
                    <a:lumMod val="50000"/>
                  </a:schemeClr>
                </a:solidFill>
              </a:rPr>
              <a:t>Co víš o následujících chorobách dýchací soustavy?</a:t>
            </a:r>
            <a:endParaRPr lang="cs-CZ" sz="2800" b="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hřipka</a:t>
            </a:r>
          </a:p>
          <a:p>
            <a:pPr algn="ctr"/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ánět (=zápal) plic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uberkulóza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r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akovina (hrtanu, plic)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72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b="0" u="sng" dirty="0" smtClean="0">
                <a:solidFill>
                  <a:schemeClr val="accent1">
                    <a:lumMod val="50000"/>
                  </a:schemeClr>
                </a:solidFill>
              </a:rPr>
              <a:t>Stálé společenské dilema:</a:t>
            </a:r>
            <a:endParaRPr lang="cs-CZ" sz="2800" b="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je normální nekouřit???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je normální kouřit???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9218" name="Picture 2" descr="H:\ŠKOLA DOBŘÍŠ\Prezentace\Zdravé plí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38388"/>
            <a:ext cx="2088232" cy="217282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H:\ŠKOLA DOBŘÍŠ\Prezentace\Plíce kuřá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53791"/>
            <a:ext cx="2028825" cy="225742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15616" y="501121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88657" y="5011215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45094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1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  <a:hlinkClick r:id="rId3"/>
              </a:rPr>
              <a:t>www.wikipedie.cz</a:t>
            </a: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hlinkClick r:id="rId4"/>
              </a:rPr>
              <a:t>www.google.cz</a:t>
            </a:r>
            <a:endParaRPr lang="cs-CZ" sz="12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57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318</TotalTime>
  <Words>683</Words>
  <Application>Microsoft Office PowerPoint</Application>
  <PresentationFormat>Předvádění na obrazovce (4:3)</PresentationFormat>
  <Paragraphs>174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Carnival</vt:lpstr>
      <vt:lpstr>Prezentace aplikace PowerPoint</vt:lpstr>
      <vt:lpstr> KTERÁ SOUSTAVA UMOŽŇUJE  TRANSPORT KYSLÍKU DO KRVE?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Mgr. Tereza Pasecká  </vt:lpstr>
      <vt:lpstr>Prezentace aplikace PowerPoint</vt:lpstr>
      <vt:lpstr>Dýchací soustava</vt:lpstr>
      <vt:lpstr>Horní cesty dýchací</vt:lpstr>
      <vt:lpstr>Horní cesty dýchací</vt:lpstr>
      <vt:lpstr>Dolní cesty dýchací</vt:lpstr>
      <vt:lpstr>Dolní cesty dýchací</vt:lpstr>
      <vt:lpstr>Plíce</vt:lpstr>
      <vt:lpstr>Plíce</vt:lpstr>
      <vt:lpstr>Plíce</vt:lpstr>
      <vt:lpstr>Plíce</vt:lpstr>
      <vt:lpstr>Dýchací svaly</vt:lpstr>
      <vt:lpstr>Dýchací svaly</vt:lpstr>
      <vt:lpstr>Čísla a pojmy</vt:lpstr>
      <vt:lpstr>Čísla a pojmy </vt:lpstr>
      <vt:lpstr>Co víš o následujících chorobách dýchací soustavy?</vt:lpstr>
      <vt:lpstr>Stálé společenské dilema:</vt:lpstr>
      <vt:lpstr>Použitá literatura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63</cp:revision>
  <dcterms:created xsi:type="dcterms:W3CDTF">2011-08-08T16:00:01Z</dcterms:created>
  <dcterms:modified xsi:type="dcterms:W3CDTF">2012-09-02T20:00:39Z</dcterms:modified>
</cp:coreProperties>
</file>