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7" r:id="rId3"/>
    <p:sldId id="258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3B54949-074B-47D7-9A58-235A403A295A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D2ACA29-D232-4B8E-8BE9-1E85A72CF3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3B54949-074B-47D7-9A58-235A403A295A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D2ACA29-D232-4B8E-8BE9-1E85A72CF3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3B54949-074B-47D7-9A58-235A403A295A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D2ACA29-D232-4B8E-8BE9-1E85A72CF3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54949-074B-47D7-9A58-235A403A295A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CA29-D232-4B8E-8BE9-1E85A72CF3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54949-074B-47D7-9A58-235A403A295A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CA29-D232-4B8E-8BE9-1E85A72CF3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3B54949-074B-47D7-9A58-235A403A295A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D2ACA29-D232-4B8E-8BE9-1E85A72CF3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54949-074B-47D7-9A58-235A403A295A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CA29-D232-4B8E-8BE9-1E85A72CF3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3B54949-074B-47D7-9A58-235A403A295A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D2ACA29-D232-4B8E-8BE9-1E85A72CF3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3B54949-074B-47D7-9A58-235A403A295A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D2ACA29-D232-4B8E-8BE9-1E85A72CF3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54949-074B-47D7-9A58-235A403A295A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CA29-D232-4B8E-8BE9-1E85A72CF3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54949-074B-47D7-9A58-235A403A295A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CA29-D232-4B8E-8BE9-1E85A72CF3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3B54949-074B-47D7-9A58-235A403A295A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D2ACA29-D232-4B8E-8BE9-1E85A72CF3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Word_97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72"/>
          <p:cNvSpPr>
            <a:spLocks noChangeArrowheads="1"/>
          </p:cNvSpPr>
          <p:nvPr/>
        </p:nvSpPr>
        <p:spPr bwMode="auto">
          <a:xfrm>
            <a:off x="0" y="-14859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13315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46932687"/>
              </p:ext>
            </p:extLst>
          </p:nvPr>
        </p:nvGraphicFramePr>
        <p:xfrm>
          <a:off x="1096963" y="517525"/>
          <a:ext cx="6904037" cy="612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cument" r:id="rId3" imgW="11089206" imgH="9825942" progId="Word.Document.8">
                  <p:embed/>
                </p:oleObj>
              </mc:Choice>
              <mc:Fallback>
                <p:oleObj name="Document" r:id="rId3" imgW="11089206" imgH="982594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96963" y="517525"/>
                        <a:ext cx="6904037" cy="6127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86848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Slad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Základní surovinou při výrobě sladu je kvalitní sladovnický ječmen</a:t>
            </a:r>
          </a:p>
          <a:p>
            <a:r>
              <a:rPr lang="cs-CZ" dirty="0" smtClean="0"/>
              <a:t>Cílem výroby sladu je přeměnit většinu škrobu v obilkách na sladový cukr, a tím vytvořit předpoklady  pro alkoholové kvašení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 sladu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Čištění a třídění ječmene</a:t>
            </a:r>
          </a:p>
          <a:p>
            <a:r>
              <a:rPr lang="cs-CZ" dirty="0" smtClean="0"/>
              <a:t>Máčení v </a:t>
            </a:r>
            <a:r>
              <a:rPr lang="cs-CZ" dirty="0" err="1" smtClean="0"/>
              <a:t>náduvnicích</a:t>
            </a:r>
            <a:endParaRPr lang="cs-CZ" dirty="0" smtClean="0"/>
          </a:p>
          <a:p>
            <a:r>
              <a:rPr lang="cs-CZ" dirty="0" smtClean="0"/>
              <a:t>Klíčení na humnech</a:t>
            </a:r>
          </a:p>
          <a:p>
            <a:r>
              <a:rPr lang="cs-CZ" dirty="0" smtClean="0"/>
              <a:t>Sušení nebo pražení na hvozdech</a:t>
            </a:r>
          </a:p>
          <a:p>
            <a:r>
              <a:rPr lang="cs-CZ" dirty="0" smtClean="0"/>
              <a:t>Odkličování a drcení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sladů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Plzeňský slad – suší se při teplotě 80 až 90°C používá se k výrobě světlých piv</a:t>
            </a:r>
          </a:p>
          <a:p>
            <a:r>
              <a:rPr lang="cs-CZ" dirty="0" smtClean="0"/>
              <a:t>Bavorský slad – praží se teplotě kolem 105°C používá se k výrobě tmavých piv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SALAČ, Gustav. </a:t>
            </a:r>
            <a:r>
              <a:rPr lang="cs-CZ" i="1" dirty="0" smtClean="0"/>
              <a:t>Stolničení</a:t>
            </a:r>
            <a:r>
              <a:rPr lang="cs-CZ" dirty="0" smtClean="0"/>
              <a:t>. </a:t>
            </a:r>
            <a:r>
              <a:rPr lang="cs-CZ" smtClean="0"/>
              <a:t>Praha: Fortuna, 1996, ISBN 80-7168-333-7. 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33</TotalTime>
  <Words>98</Words>
  <Application>Microsoft Office PowerPoint</Application>
  <PresentationFormat>Předvádění na obrazovce (4:3)</PresentationFormat>
  <Paragraphs>14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Arkýř</vt:lpstr>
      <vt:lpstr>Dokument aplikace Microsoft Word 97–2003</vt:lpstr>
      <vt:lpstr>Prezentace aplikace PowerPoint</vt:lpstr>
      <vt:lpstr>Slad </vt:lpstr>
      <vt:lpstr>Výroba sladu</vt:lpstr>
      <vt:lpstr>Druhy sladů</vt:lpstr>
      <vt:lpstr>Citace </vt:lpstr>
    </vt:vector>
  </TitlesOfParts>
  <Company>eMachines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Valued eMachines Customer</dc:creator>
  <cp:lastModifiedBy>Landová Pavlína</cp:lastModifiedBy>
  <cp:revision>6</cp:revision>
  <dcterms:created xsi:type="dcterms:W3CDTF">2012-08-22T14:29:16Z</dcterms:created>
  <dcterms:modified xsi:type="dcterms:W3CDTF">2012-09-03T10:44:44Z</dcterms:modified>
</cp:coreProperties>
</file>