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8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4660"/>
  </p:normalViewPr>
  <p:slideViewPr>
    <p:cSldViewPr>
      <p:cViewPr varScale="1">
        <p:scale>
          <a:sx n="47" d="100"/>
          <a:sy n="47" d="100"/>
        </p:scale>
        <p:origin x="-10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389BB1D-EA8F-4593-A0C3-86BFB742194C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8A57AAE-961D-4B40-B161-972A415006B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251520" y="1340768"/>
            <a:ext cx="8784976" cy="792088"/>
          </a:xfrm>
        </p:spPr>
        <p:txBody>
          <a:bodyPr/>
          <a:lstStyle/>
          <a:p>
            <a:pPr algn="ctr" eaLnBrk="1" hangingPunct="1"/>
            <a:r>
              <a:rPr lang="cs-CZ" sz="2400" b="0" cap="none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VY_32_Inovace_06_irregular </a:t>
            </a:r>
            <a:r>
              <a:rPr lang="cs-CZ" sz="3200" b="1" dirty="0" err="1" smtClean="0">
                <a:latin typeface="Calibri" pitchFamily="34" charset="0"/>
                <a:cs typeface="Calibri" pitchFamily="34" charset="0"/>
              </a:rPr>
              <a:t>verbs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IV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228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smtClean="0"/>
              <a:t> IV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91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Fill in </a:t>
            </a:r>
            <a:r>
              <a:rPr lang="cs-CZ" dirty="0" err="1" smtClean="0"/>
              <a:t>missing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716286" y="1600200"/>
          <a:ext cx="6949428" cy="4873626"/>
        </p:xfrm>
        <a:graphic>
          <a:graphicData uri="http://schemas.openxmlformats.org/drawingml/2006/table">
            <a:tbl>
              <a:tblPr/>
              <a:tblGrid>
                <a:gridCol w="2463888"/>
                <a:gridCol w="1967500"/>
                <a:gridCol w="2518040"/>
              </a:tblGrid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POLOŽIT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 dirty="0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ČÍST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ZVONIT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BĚŽET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ŘÍCI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VIDĚT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715963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0345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716286" y="1600200"/>
          <a:ext cx="6949428" cy="4873626"/>
        </p:xfrm>
        <a:graphic>
          <a:graphicData uri="http://schemas.openxmlformats.org/drawingml/2006/table">
            <a:tbl>
              <a:tblPr/>
              <a:tblGrid>
                <a:gridCol w="2463888"/>
                <a:gridCol w="1967500"/>
                <a:gridCol w="2518040"/>
              </a:tblGrid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POLOŽIT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PUT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PUT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ČÍST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READ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READ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ZVONIT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RING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RANG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BĚŽET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RUN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RAN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ŘÍCI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SAY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SAID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2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VIDĚT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SEE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5100" b="1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SAW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1588" marR="31588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832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</TotalTime>
  <Words>48</Words>
  <Application>Microsoft Office PowerPoint</Application>
  <PresentationFormat>Předvádění na obrazovce (4:3)</PresentationFormat>
  <Paragraphs>41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Základní škola a Mateřská škola Choustník, okres Tábor</vt:lpstr>
      <vt:lpstr>Irregular verbs IV</vt:lpstr>
      <vt:lpstr>Fill in missing forms:</vt:lpstr>
      <vt:lpstr>Check your work: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Irregular verbs III</dc:title>
  <dc:creator>RedAce</dc:creator>
  <cp:lastModifiedBy>krejza</cp:lastModifiedBy>
  <cp:revision>6</cp:revision>
  <dcterms:created xsi:type="dcterms:W3CDTF">2011-01-09T23:02:17Z</dcterms:created>
  <dcterms:modified xsi:type="dcterms:W3CDTF">2011-05-04T09:06:36Z</dcterms:modified>
</cp:coreProperties>
</file>