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23145-7369-423A-9D6D-6E3F27C2A4BB}" type="datetimeFigureOut">
              <a:rPr lang="cs-CZ" smtClean="0"/>
              <a:pPr/>
              <a:t>26.2.2012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9E10C-DF6D-4A11-A9CD-0068E8DC55E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23145-7369-423A-9D6D-6E3F27C2A4BB}" type="datetimeFigureOut">
              <a:rPr lang="cs-CZ" smtClean="0"/>
              <a:pPr/>
              <a:t>26.2.2012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9E10C-DF6D-4A11-A9CD-0068E8DC55E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23145-7369-423A-9D6D-6E3F27C2A4BB}" type="datetimeFigureOut">
              <a:rPr lang="cs-CZ" smtClean="0"/>
              <a:pPr/>
              <a:t>26.2.2012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9E10C-DF6D-4A11-A9CD-0068E8DC55E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23145-7369-423A-9D6D-6E3F27C2A4BB}" type="datetimeFigureOut">
              <a:rPr lang="cs-CZ" smtClean="0"/>
              <a:pPr/>
              <a:t>26.2.2012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9E10C-DF6D-4A11-A9CD-0068E8DC55E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23145-7369-423A-9D6D-6E3F27C2A4BB}" type="datetimeFigureOut">
              <a:rPr lang="cs-CZ" smtClean="0"/>
              <a:pPr/>
              <a:t>26.2.2012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9E10C-DF6D-4A11-A9CD-0068E8DC55E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23145-7369-423A-9D6D-6E3F27C2A4BB}" type="datetimeFigureOut">
              <a:rPr lang="cs-CZ" smtClean="0"/>
              <a:pPr/>
              <a:t>26.2.2012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9E10C-DF6D-4A11-A9CD-0068E8DC55E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23145-7369-423A-9D6D-6E3F27C2A4BB}" type="datetimeFigureOut">
              <a:rPr lang="cs-CZ" smtClean="0"/>
              <a:pPr/>
              <a:t>26.2.2012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9E10C-DF6D-4A11-A9CD-0068E8DC55E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23145-7369-423A-9D6D-6E3F27C2A4BB}" type="datetimeFigureOut">
              <a:rPr lang="cs-CZ" smtClean="0"/>
              <a:pPr/>
              <a:t>26.2.2012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9E10C-DF6D-4A11-A9CD-0068E8DC55E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23145-7369-423A-9D6D-6E3F27C2A4BB}" type="datetimeFigureOut">
              <a:rPr lang="cs-CZ" smtClean="0"/>
              <a:pPr/>
              <a:t>26.2.2012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9E10C-DF6D-4A11-A9CD-0068E8DC55E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23145-7369-423A-9D6D-6E3F27C2A4BB}" type="datetimeFigureOut">
              <a:rPr lang="cs-CZ" smtClean="0"/>
              <a:pPr/>
              <a:t>26.2.2012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9E10C-DF6D-4A11-A9CD-0068E8DC55E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23145-7369-423A-9D6D-6E3F27C2A4BB}" type="datetimeFigureOut">
              <a:rPr lang="cs-CZ" smtClean="0"/>
              <a:pPr/>
              <a:t>26.2.2012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9E10C-DF6D-4A11-A9CD-0068E8DC55E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023145-7369-423A-9D6D-6E3F27C2A4BB}" type="datetimeFigureOut">
              <a:rPr lang="cs-CZ" smtClean="0"/>
              <a:pPr/>
              <a:t>26.2.2012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79E10C-DF6D-4A11-A9CD-0068E8DC55E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250030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7200" b="1" u="sng" dirty="0" smtClean="0">
                <a:solidFill>
                  <a:srgbClr val="FFFF00"/>
                </a:solidFill>
                <a:latin typeface="Georgia" pitchFamily="18" charset="0"/>
              </a:rPr>
              <a:t>Talking about shape.</a:t>
            </a:r>
            <a:endParaRPr lang="cs-CZ" sz="7200" b="1" u="sng" dirty="0">
              <a:solidFill>
                <a:srgbClr val="FFFF00"/>
              </a:solidFill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2285992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How many triangles can you see?</a:t>
            </a:r>
            <a:br>
              <a:rPr lang="cs-CZ" sz="3200" dirty="0" smtClean="0"/>
            </a:br>
            <a:r>
              <a:rPr lang="cs-CZ" sz="3200" dirty="0" smtClean="0"/>
              <a:t>How many green triangles can you find?</a:t>
            </a:r>
            <a:br>
              <a:rPr lang="cs-CZ" sz="3200" dirty="0" smtClean="0"/>
            </a:br>
            <a:r>
              <a:rPr lang="cs-CZ" sz="3200" dirty="0" smtClean="0"/>
              <a:t>How many blue triangles can you find?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928662" y="3143248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Pravoúhlý trojúhelník 4"/>
          <p:cNvSpPr/>
          <p:nvPr/>
        </p:nvSpPr>
        <p:spPr>
          <a:xfrm>
            <a:off x="3714744" y="3357562"/>
            <a:ext cx="914400" cy="914400"/>
          </a:xfrm>
          <a:prstGeom prst="rt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Rovnoramenný trojúhelník 5"/>
          <p:cNvSpPr/>
          <p:nvPr/>
        </p:nvSpPr>
        <p:spPr>
          <a:xfrm rot="3402598">
            <a:off x="4195810" y="4693910"/>
            <a:ext cx="1379852" cy="1382920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Pravoúhlý trojúhelník 6"/>
          <p:cNvSpPr/>
          <p:nvPr/>
        </p:nvSpPr>
        <p:spPr>
          <a:xfrm>
            <a:off x="6715140" y="2857496"/>
            <a:ext cx="1960735" cy="1914621"/>
          </a:xfrm>
          <a:prstGeom prst="rt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6143636" y="5429264"/>
            <a:ext cx="2132274" cy="121444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Pravoúhlý trojúhelník 8"/>
          <p:cNvSpPr/>
          <p:nvPr/>
        </p:nvSpPr>
        <p:spPr>
          <a:xfrm rot="10407710">
            <a:off x="738953" y="4680774"/>
            <a:ext cx="2006086" cy="1674648"/>
          </a:xfrm>
          <a:prstGeom prst="rt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Pravoúhlý trojúhelník 9"/>
          <p:cNvSpPr/>
          <p:nvPr/>
        </p:nvSpPr>
        <p:spPr>
          <a:xfrm>
            <a:off x="214282" y="1928802"/>
            <a:ext cx="914400" cy="914400"/>
          </a:xfrm>
          <a:prstGeom prst="rt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Rovnoramenný trojúhelník 10"/>
          <p:cNvSpPr/>
          <p:nvPr/>
        </p:nvSpPr>
        <p:spPr>
          <a:xfrm>
            <a:off x="4786314" y="2071678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Pravoúhlý trojúhelník 11"/>
          <p:cNvSpPr/>
          <p:nvPr/>
        </p:nvSpPr>
        <p:spPr>
          <a:xfrm>
            <a:off x="5143504" y="3786190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Pravoúhlý trojúhelník 12"/>
          <p:cNvSpPr/>
          <p:nvPr/>
        </p:nvSpPr>
        <p:spPr>
          <a:xfrm>
            <a:off x="142844" y="5500702"/>
            <a:ext cx="1271558" cy="1200152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Pravoúhlý trojúhelník 13"/>
          <p:cNvSpPr/>
          <p:nvPr/>
        </p:nvSpPr>
        <p:spPr>
          <a:xfrm rot="10800000">
            <a:off x="7072330" y="2071678"/>
            <a:ext cx="1914532" cy="142876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Rovnoramenný trojúhelník 14"/>
          <p:cNvSpPr/>
          <p:nvPr/>
        </p:nvSpPr>
        <p:spPr>
          <a:xfrm rot="10800000">
            <a:off x="2357422" y="1928802"/>
            <a:ext cx="1060704" cy="235745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8272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How many circles are there in the picture?</a:t>
            </a:r>
            <a:br>
              <a:rPr lang="cs-CZ" sz="3200" dirty="0" smtClean="0"/>
            </a:br>
            <a:r>
              <a:rPr lang="cs-CZ" sz="3200" dirty="0" smtClean="0"/>
              <a:t>How many red circles are there?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4" name="Elipsa 3"/>
          <p:cNvSpPr/>
          <p:nvPr/>
        </p:nvSpPr>
        <p:spPr>
          <a:xfrm>
            <a:off x="323528" y="3356992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1556048" y="2429272"/>
            <a:ext cx="914400" cy="914400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5148064" y="2924944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7812360" y="5373216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2013248" y="2886472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6948264" y="2276872"/>
            <a:ext cx="1463040" cy="1463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5364088" y="4509120"/>
            <a:ext cx="1463040" cy="1463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827584" y="5301208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2492152" y="4445496"/>
            <a:ext cx="1463040" cy="1463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3131840" y="2060848"/>
            <a:ext cx="1463040" cy="1463040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3059832" y="4869160"/>
            <a:ext cx="1463040" cy="1463040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How many squares are there in the picture?</a:t>
            </a:r>
            <a:br>
              <a:rPr lang="cs-CZ" sz="3200" dirty="0" smtClean="0"/>
            </a:br>
            <a:r>
              <a:rPr lang="cs-CZ" sz="3200" dirty="0" smtClean="0"/>
              <a:t>How many grey squares can you find?</a:t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051720" y="3140968"/>
            <a:ext cx="914400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380312" y="4149080"/>
            <a:ext cx="914400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300192" y="5445224"/>
            <a:ext cx="914400" cy="91440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83568" y="1916832"/>
            <a:ext cx="914400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948264" y="4869160"/>
            <a:ext cx="914400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660232" y="2132856"/>
            <a:ext cx="1837944" cy="18379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83568" y="4509120"/>
            <a:ext cx="1837944" cy="1837944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707904" y="1844824"/>
            <a:ext cx="1837944" cy="18379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923928" y="4221088"/>
            <a:ext cx="1837944" cy="18379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Make sentences.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79512" y="1988840"/>
            <a:ext cx="1060704" cy="914400"/>
          </a:xfrm>
          <a:prstGeom prst="triangl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2195736" y="5085184"/>
            <a:ext cx="2232248" cy="1584176"/>
          </a:xfrm>
          <a:prstGeom prst="triangl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>
            <a:spLocks noChangeAspect="1"/>
          </p:cNvSpPr>
          <p:nvPr/>
        </p:nvSpPr>
        <p:spPr>
          <a:xfrm>
            <a:off x="4499992" y="4221088"/>
            <a:ext cx="1581912" cy="1581912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23528" y="5229200"/>
            <a:ext cx="914400" cy="914400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>
            <a:spLocks noChangeAspect="1"/>
          </p:cNvSpPr>
          <p:nvPr/>
        </p:nvSpPr>
        <p:spPr>
          <a:xfrm>
            <a:off x="6804248" y="5157192"/>
            <a:ext cx="1581912" cy="1581912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067944" y="1988840"/>
            <a:ext cx="1837944" cy="183794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187624" y="3284984"/>
            <a:ext cx="1837944" cy="183794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>
            <a:spLocks noChangeAspect="1"/>
          </p:cNvSpPr>
          <p:nvPr/>
        </p:nvSpPr>
        <p:spPr>
          <a:xfrm>
            <a:off x="7164288" y="1844824"/>
            <a:ext cx="1581912" cy="1581912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>
            <a:spLocks noChangeAspect="1"/>
          </p:cNvSpPr>
          <p:nvPr/>
        </p:nvSpPr>
        <p:spPr>
          <a:xfrm>
            <a:off x="1691680" y="1412776"/>
            <a:ext cx="1581912" cy="1581912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740352" y="3861048"/>
            <a:ext cx="91440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>
            <a:spLocks noChangeAspect="1"/>
          </p:cNvSpPr>
          <p:nvPr/>
        </p:nvSpPr>
        <p:spPr>
          <a:xfrm>
            <a:off x="5580112" y="5085184"/>
            <a:ext cx="1581912" cy="1581912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6372200" y="3717032"/>
            <a:ext cx="914400" cy="914400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23</Words>
  <Application>Microsoft Office PowerPoint</Application>
  <PresentationFormat>Předvádění na obrazovce (4:3)</PresentationFormat>
  <Paragraphs>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Talking about shape.</vt:lpstr>
      <vt:lpstr>How many triangles can you see? How many green triangles can you find? How many blue triangles can you find? </vt:lpstr>
      <vt:lpstr>How many circles are there in the picture? How many red circles are there? </vt:lpstr>
      <vt:lpstr> How many squares are there in the picture? How many grey squares can you find?  </vt:lpstr>
      <vt:lpstr>Make sentences.</vt:lpstr>
    </vt:vector>
  </TitlesOfParts>
  <Company>Lenka Galasová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MANY?</dc:title>
  <dc:creator>Lenka Galasová</dc:creator>
  <cp:lastModifiedBy>Lenka Galasová</cp:lastModifiedBy>
  <cp:revision>11</cp:revision>
  <dcterms:created xsi:type="dcterms:W3CDTF">2012-01-08T18:54:37Z</dcterms:created>
  <dcterms:modified xsi:type="dcterms:W3CDTF">2012-02-26T12:59:38Z</dcterms:modified>
</cp:coreProperties>
</file>