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58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Význam slov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VY_32_INOVACE_3B28Čj7_Význam slov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454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24389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VY_32_INOVACE_3B28Čj7_Význam slov</a:t>
          </a:r>
          <a:endParaRPr lang="cs-CZ" sz="1800" kern="1200" dirty="0"/>
        </a:p>
      </dsp:txBody>
      <dsp:txXfrm>
        <a:off x="2016223" y="1324389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Význam slov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77171713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procvičování </a:t>
            </a:r>
            <a:r>
              <a:rPr lang="cs-CZ" dirty="0" smtClean="0"/>
              <a:t>významu slov</a:t>
            </a:r>
          </a:p>
          <a:p>
            <a:r>
              <a:rPr lang="cs-CZ" dirty="0" smtClean="0"/>
              <a:t>pomůcky: učebnice, nástěnné tabule, SSČ, SCS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49545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Význam slov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109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Význam slov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Slova mají dva základní významy: význam </a:t>
            </a:r>
            <a:r>
              <a:rPr lang="cs-CZ" dirty="0" smtClean="0">
                <a:solidFill>
                  <a:srgbClr val="C00000"/>
                </a:solidFill>
              </a:rPr>
              <a:t>věcný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C00000"/>
                </a:solidFill>
              </a:rPr>
              <a:t>mluvnický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Pouze věcný význam mají příslovce.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Hlavně mluvnický význam mají předložky a spojky.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Význam mluvnický i věcný mají ohebná slova.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6223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Význam slov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Význam </a:t>
            </a:r>
            <a:r>
              <a:rPr lang="cs-CZ" dirty="0" smtClean="0">
                <a:solidFill>
                  <a:srgbClr val="C00000"/>
                </a:solidFill>
              </a:rPr>
              <a:t>věcný </a:t>
            </a:r>
            <a:r>
              <a:rPr lang="cs-CZ" dirty="0" smtClean="0"/>
              <a:t>(lexikální)</a:t>
            </a:r>
          </a:p>
          <a:p>
            <a:r>
              <a:rPr lang="cs-CZ" dirty="0"/>
              <a:t>v</a:t>
            </a:r>
            <a:r>
              <a:rPr lang="cs-CZ" dirty="0" smtClean="0"/>
              <a:t>yjadřuje, co slovo označuje, bývá vysvětlen ve slovníku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Např.: </a:t>
            </a:r>
          </a:p>
          <a:p>
            <a:pPr marL="0" indent="0">
              <a:buNone/>
            </a:pPr>
            <a:r>
              <a:rPr lang="cs-CZ" dirty="0" smtClean="0"/>
              <a:t>Povoz – vůz tažený potahem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Význam </a:t>
            </a:r>
            <a:r>
              <a:rPr lang="cs-CZ" dirty="0" smtClean="0">
                <a:solidFill>
                  <a:srgbClr val="C00000"/>
                </a:solidFill>
              </a:rPr>
              <a:t>mluvnický </a:t>
            </a:r>
            <a:r>
              <a:rPr lang="cs-CZ" dirty="0" smtClean="0"/>
              <a:t>(gramatický)</a:t>
            </a:r>
          </a:p>
          <a:p>
            <a:r>
              <a:rPr lang="cs-CZ" dirty="0"/>
              <a:t>v</a:t>
            </a:r>
            <a:r>
              <a:rPr lang="cs-CZ" dirty="0" smtClean="0"/>
              <a:t>yjadřuje mluvnické kategorie ohebných slov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Např.:</a:t>
            </a:r>
          </a:p>
          <a:p>
            <a:pPr marL="0" indent="0">
              <a:buNone/>
            </a:pPr>
            <a:r>
              <a:rPr lang="cs-CZ" dirty="0" smtClean="0"/>
              <a:t>Povoz – 1. p., č. j., r. m. než.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822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Vyhledejte ve SSČ věcný význam slov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3920833"/>
              </p:ext>
            </p:extLst>
          </p:nvPr>
        </p:nvGraphicFramePr>
        <p:xfrm>
          <a:off x="457200" y="1600200"/>
          <a:ext cx="8229600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sázka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položka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pastel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kanystr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drmolit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sfárat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zapošít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poliklinika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4761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Vyhledejte ve SCS věcný význam slov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3597302"/>
              </p:ext>
            </p:extLst>
          </p:nvPr>
        </p:nvGraphicFramePr>
        <p:xfrm>
          <a:off x="457200" y="1600200"/>
          <a:ext cx="8229600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premiér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personifikace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demokracie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analýza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synonymum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oficiální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inspirace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kurátor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38847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180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Význam slov</vt:lpstr>
      <vt:lpstr>Význam slov</vt:lpstr>
      <vt:lpstr>Význam slov</vt:lpstr>
      <vt:lpstr>Vyhledejte ve SSČ věcný význam slov</vt:lpstr>
      <vt:lpstr>Vyhledejte ve SCS věcný význam slov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Kotounová Eva</cp:lastModifiedBy>
  <cp:revision>16</cp:revision>
  <dcterms:created xsi:type="dcterms:W3CDTF">2012-03-08T12:59:08Z</dcterms:created>
  <dcterms:modified xsi:type="dcterms:W3CDTF">2012-09-05T11:40:58Z</dcterms:modified>
</cp:coreProperties>
</file>