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0" r:id="rId3"/>
    <p:sldId id="261" r:id="rId4"/>
    <p:sldId id="262" r:id="rId5"/>
    <p:sldId id="263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VY_32_INOVACE_07_Klávesnice A MONITOR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06. 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Patří  mezi  vstupní  zařízení</a:t>
            </a:r>
          </a:p>
          <a:p>
            <a:pPr marL="0" indent="0">
              <a:buNone/>
            </a:pPr>
            <a:r>
              <a:rPr lang="cs-CZ" dirty="0" smtClean="0"/>
              <a:t>Slouží  k  zadávání  pokynů  PC  a  podobá  se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sacímu  stroji</a:t>
            </a:r>
          </a:p>
          <a:p>
            <a:pPr marL="0" indent="0">
              <a:buNone/>
            </a:pPr>
            <a:r>
              <a:rPr lang="cs-CZ" dirty="0" smtClean="0"/>
              <a:t>Slouží  také  k  </a:t>
            </a:r>
            <a:r>
              <a:rPr lang="cs-CZ" dirty="0" smtClean="0"/>
              <a:t>psaní, </a:t>
            </a:r>
            <a:r>
              <a:rPr lang="cs-CZ" dirty="0" smtClean="0"/>
              <a:t>pohybu  kurzoru  a  ovládání  dalších  funkcí</a:t>
            </a:r>
          </a:p>
          <a:p>
            <a:pPr marL="0" indent="0">
              <a:buNone/>
            </a:pPr>
            <a:r>
              <a:rPr lang="cs-CZ" dirty="0" smtClean="0"/>
              <a:t>S  počítačem  je  spojena  kabelem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267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 KLÁVESNIC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BĚŽNÁ  KLÁVESNICE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ZVLNĚNÁ  KLÁVESNICE</a:t>
            </a:r>
          </a:p>
          <a:p>
            <a:pPr marL="0" indent="0">
              <a:buNone/>
            </a:pPr>
            <a:r>
              <a:rPr lang="cs-CZ" dirty="0" smtClean="0"/>
              <a:t>(usnadňuje  psaní)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SPECIÁLNÍ  KLÁVESNICE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UE9XPF6Q\MP90040215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84984"/>
            <a:ext cx="2619400" cy="1568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KJ2P3ECK\MC9003605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733256"/>
            <a:ext cx="1837030" cy="87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3L8E10M2\MC9003984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12776"/>
            <a:ext cx="2644421" cy="112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45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MONITOR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Patří  mezi  vstupní  zařízení</a:t>
            </a:r>
          </a:p>
          <a:p>
            <a:pPr marL="0" indent="0">
              <a:buNone/>
            </a:pPr>
            <a:r>
              <a:rPr lang="cs-CZ" dirty="0" smtClean="0"/>
              <a:t>Jeho  prostřednictvím  probíhá  největší  podíl  komunikace  mezi  námi  a  počítačem</a:t>
            </a:r>
          </a:p>
          <a:p>
            <a:pPr marL="0" indent="0">
              <a:buNone/>
            </a:pPr>
            <a:r>
              <a:rPr lang="cs-CZ" dirty="0" smtClean="0"/>
              <a:t>Monitory  dělíme  </a:t>
            </a:r>
            <a:r>
              <a:rPr lang="cs-CZ" dirty="0" smtClean="0"/>
              <a:t>na: </a:t>
            </a:r>
            <a:r>
              <a:rPr lang="cs-CZ" dirty="0" smtClean="0"/>
              <a:t>klasické  CRT  monitory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LCD  monitory</a:t>
            </a:r>
          </a:p>
          <a:p>
            <a:pPr marL="0" indent="0">
              <a:buNone/>
            </a:pPr>
            <a:r>
              <a:rPr lang="cs-CZ" dirty="0" smtClean="0"/>
              <a:t>Monitory  vybíráme  podle  velikosti  úhlopříčky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87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TYPY  MONITORŮ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CRT  monitor</a:t>
            </a:r>
          </a:p>
          <a:p>
            <a:pPr marL="0" indent="0">
              <a:buNone/>
            </a:pPr>
            <a:r>
              <a:rPr lang="cs-CZ" dirty="0" smtClean="0"/>
              <a:t>-začínají  být  zastaralé a  ustupují  moderním  LCD  monitorům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LCD  displej</a:t>
            </a:r>
          </a:p>
          <a:p>
            <a:pPr marL="0" indent="0">
              <a:buNone/>
            </a:pPr>
            <a:r>
              <a:rPr lang="cs-CZ" dirty="0" smtClean="0"/>
              <a:t>-neblikají , neprodukují  škodlivé  záření  a  nezabírají  mnoho  místa</a:t>
            </a:r>
            <a:endParaRPr lang="cs-CZ" dirty="0"/>
          </a:p>
        </p:txBody>
      </p:sp>
      <p:pic>
        <p:nvPicPr>
          <p:cNvPr id="1027" name="Picture 3" descr="C:\Users\Jarmilka\AppData\Local\Microsoft\Windows\Temporary Internet Files\Content.IE5\3L8E10M2\MC9003568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1048"/>
            <a:ext cx="2880320" cy="245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KJ2P3ECK\MC90042419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39143"/>
            <a:ext cx="1935489" cy="257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915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</a:p>
          <a:p>
            <a:r>
              <a:rPr lang="cs-CZ" smtClean="0">
                <a:hlinkClick r:id="rId2"/>
              </a:rPr>
              <a:t>http://office.microsoft.com</a:t>
            </a:r>
            <a:r>
              <a:rPr lang="cs-CZ" smtClean="0"/>
              <a:t> – kliparty</a:t>
            </a:r>
            <a:endParaRPr lang="cs-CZ" smtClean="0">
              <a:latin typeface="Arial" charset="0"/>
            </a:endParaRPr>
          </a:p>
          <a:p>
            <a:r>
              <a:rPr lang="cs-CZ" sz="4000" smtClean="0"/>
              <a:t>KLECH, P., </a:t>
            </a:r>
            <a:r>
              <a:rPr lang="cs-CZ" sz="4000" i="1" smtClean="0"/>
              <a:t>POČÍTAČ kamarád</a:t>
            </a:r>
            <a:r>
              <a:rPr lang="cs-CZ" sz="4000" smtClean="0"/>
              <a:t>. 1. vyd. Praha: Parta s.r.o., 2009. ISBN 978-80-7320-144-9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392</TotalTime>
  <Words>153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NÁZEV ŠKOLY: Střední odborné učiliště a Základní škola AUTOR: Bc. Jarmila Šneberková NÁZEV: VY_32_INOVACE_07_Klávesnice A MONITOR TÉMA SADY: Hardware DATUM: 06. 08. 2011 ČÍSLO PROJEKTU: CZ.1.07/1.4.00/21.0477</vt:lpstr>
      <vt:lpstr>KLÁVESNICE</vt:lpstr>
      <vt:lpstr>DRUHY  KLÁVESNIC</vt:lpstr>
      <vt:lpstr>MONITOR</vt:lpstr>
      <vt:lpstr>TYPY  MONITORŮ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98</cp:revision>
  <dcterms:created xsi:type="dcterms:W3CDTF">2012-04-21T07:06:25Z</dcterms:created>
  <dcterms:modified xsi:type="dcterms:W3CDTF">2012-09-06T11:10:59Z</dcterms:modified>
</cp:coreProperties>
</file>