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67" r:id="rId3"/>
    <p:sldId id="265" r:id="rId4"/>
    <p:sldId id="274" r:id="rId5"/>
    <p:sldId id="275" r:id="rId6"/>
    <p:sldId id="272" r:id="rId7"/>
    <p:sldId id="26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Slovesný způsob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VY_32_INOVACE_08_C_18_Slovesa</a:t>
            </a:r>
          </a:p>
          <a:p>
            <a:pPr algn="l"/>
            <a:r>
              <a:rPr lang="cs-CZ" sz="2000" smtClean="0"/>
              <a:t>Téma: Slovesný způsob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8123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91741750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31. 3.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2. 4. 2012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Slovesný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způsob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způsob oznamovací, rozkazovací, podmiňovací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Co vyjadřují tato slovesa?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u="sng" smtClean="0"/>
              <a:t>Jím</a:t>
            </a:r>
            <a:r>
              <a:rPr lang="cs-CZ" smtClean="0"/>
              <a:t> zdravě.</a:t>
            </a:r>
          </a:p>
          <a:p>
            <a:pPr marL="0" indent="0">
              <a:buNone/>
            </a:pPr>
            <a:r>
              <a:rPr lang="cs-CZ" u="sng" smtClean="0"/>
              <a:t>Budu jíst</a:t>
            </a:r>
            <a:r>
              <a:rPr lang="cs-CZ" smtClean="0"/>
              <a:t> zdravě.</a:t>
            </a:r>
          </a:p>
          <a:p>
            <a:pPr marL="0" indent="0">
              <a:buNone/>
            </a:pPr>
            <a:r>
              <a:rPr lang="cs-CZ" u="sng" smtClean="0"/>
              <a:t>Jedl jsem</a:t>
            </a:r>
            <a:r>
              <a:rPr lang="cs-CZ" smtClean="0"/>
              <a:t> zdravě.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262469" y="2125598"/>
            <a:ext cx="80547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21427" y="1340768"/>
            <a:ext cx="39604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Děj, který se uskutečňuje, </a:t>
            </a:r>
            <a:r>
              <a:rPr lang="cs-CZ" sz="3200" dirty="0" smtClean="0"/>
              <a:t>uskuteční,               </a:t>
            </a:r>
            <a:r>
              <a:rPr lang="cs-CZ" sz="3200" dirty="0" smtClean="0"/>
              <a:t>nebo už se uskutečnil.</a:t>
            </a:r>
            <a:endParaRPr lang="cs-CZ" sz="3200" dirty="0"/>
          </a:p>
        </p:txBody>
      </p:sp>
      <p:sp>
        <p:nvSpPr>
          <p:cNvPr id="7" name="Šipka dolů 6"/>
          <p:cNvSpPr/>
          <p:nvPr/>
        </p:nvSpPr>
        <p:spPr>
          <a:xfrm>
            <a:off x="6228184" y="3501008"/>
            <a:ext cx="25202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17189" y="407707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>
                <a:solidFill>
                  <a:schemeClr val="tx2"/>
                </a:solidFill>
              </a:rPr>
              <a:t>Způsob oznamovací</a:t>
            </a:r>
            <a:endParaRPr lang="cs-CZ" sz="32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u="sng" smtClean="0"/>
              <a:t>Jez</a:t>
            </a:r>
            <a:r>
              <a:rPr lang="cs-CZ" smtClean="0"/>
              <a:t> zdravě!</a:t>
            </a:r>
          </a:p>
          <a:p>
            <a:pPr marL="0" indent="0">
              <a:buNone/>
            </a:pPr>
            <a:r>
              <a:rPr lang="cs-CZ" u="sng" smtClean="0"/>
              <a:t>Jezme</a:t>
            </a:r>
            <a:r>
              <a:rPr lang="cs-CZ" smtClean="0"/>
              <a:t> zdravě!</a:t>
            </a:r>
          </a:p>
          <a:p>
            <a:pPr marL="0" indent="0">
              <a:buNone/>
            </a:pPr>
            <a:r>
              <a:rPr lang="cs-CZ" u="sng" smtClean="0"/>
              <a:t>Jezte</a:t>
            </a:r>
            <a:r>
              <a:rPr lang="cs-CZ" smtClean="0"/>
              <a:t> zdravě!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262469" y="2125598"/>
            <a:ext cx="80547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21427" y="1340768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Děj, který se má nebo nemá podle rozkazu uskutečnit.</a:t>
            </a:r>
            <a:endParaRPr lang="cs-CZ" sz="3200"/>
          </a:p>
        </p:txBody>
      </p:sp>
      <p:sp>
        <p:nvSpPr>
          <p:cNvPr id="7" name="Šipka dolů 6"/>
          <p:cNvSpPr/>
          <p:nvPr/>
        </p:nvSpPr>
        <p:spPr>
          <a:xfrm>
            <a:off x="6245381" y="3198460"/>
            <a:ext cx="25202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17189" y="407707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>
                <a:solidFill>
                  <a:schemeClr val="tx2"/>
                </a:solidFill>
              </a:rPr>
              <a:t>Způsob rozkazovací</a:t>
            </a:r>
            <a:endParaRPr lang="cs-CZ" sz="32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409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u="sng" smtClean="0"/>
              <a:t>Jedl bych</a:t>
            </a:r>
            <a:r>
              <a:rPr lang="cs-CZ" smtClean="0"/>
              <a:t> zdravě.</a:t>
            </a:r>
          </a:p>
          <a:p>
            <a:pPr marL="0" indent="0">
              <a:buNone/>
            </a:pPr>
            <a:r>
              <a:rPr lang="cs-CZ" u="sng" smtClean="0"/>
              <a:t>Jedl bys</a:t>
            </a:r>
            <a:r>
              <a:rPr lang="cs-CZ" smtClean="0"/>
              <a:t> zdravě.</a:t>
            </a:r>
          </a:p>
          <a:p>
            <a:pPr marL="0" indent="0">
              <a:buNone/>
            </a:pPr>
            <a:r>
              <a:rPr lang="cs-CZ" u="sng" smtClean="0"/>
              <a:t>Jedl by</a:t>
            </a:r>
            <a:r>
              <a:rPr lang="cs-CZ" smtClean="0"/>
              <a:t> zdravě.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262469" y="2125598"/>
            <a:ext cx="80547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21427" y="1731005"/>
            <a:ext cx="3960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Děj, který by se mohl uskutečnit.</a:t>
            </a:r>
            <a:endParaRPr lang="cs-CZ" sz="3200"/>
          </a:p>
        </p:txBody>
      </p:sp>
      <p:sp>
        <p:nvSpPr>
          <p:cNvPr id="7" name="Šipka dolů 6"/>
          <p:cNvSpPr/>
          <p:nvPr/>
        </p:nvSpPr>
        <p:spPr>
          <a:xfrm>
            <a:off x="6245381" y="3198460"/>
            <a:ext cx="25202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17189" y="407707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>
                <a:solidFill>
                  <a:schemeClr val="tx2"/>
                </a:solidFill>
              </a:rPr>
              <a:t>Způsob podmiňovací</a:t>
            </a:r>
            <a:endParaRPr lang="cs-CZ" sz="32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63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Slovesné tvary mohou tedy vyjádřit </a:t>
            </a:r>
            <a:r>
              <a:rPr lang="cs-CZ" u="sng" smtClean="0"/>
              <a:t>trojí způsob:</a:t>
            </a:r>
          </a:p>
          <a:p>
            <a:pPr marL="514350" indent="-514350">
              <a:buAutoNum type="arabicPeriod"/>
            </a:pPr>
            <a:r>
              <a:rPr lang="cs-CZ" smtClean="0"/>
              <a:t>oznamovací</a:t>
            </a:r>
          </a:p>
          <a:p>
            <a:pPr marL="514350" indent="-514350">
              <a:buAutoNum type="arabicPeriod"/>
            </a:pPr>
            <a:r>
              <a:rPr lang="cs-CZ" smtClean="0"/>
              <a:t>rozkazovací</a:t>
            </a:r>
          </a:p>
          <a:p>
            <a:pPr marL="514350" indent="-514350">
              <a:buAutoNum type="arabicPeriod"/>
            </a:pPr>
            <a:r>
              <a:rPr lang="cs-CZ" smtClean="0"/>
              <a:t>podmiňovací</a:t>
            </a:r>
          </a:p>
        </p:txBody>
      </p:sp>
    </p:spTree>
    <p:extLst>
      <p:ext uri="{BB962C8B-B14F-4D97-AF65-F5344CB8AC3E}">
        <p14:creationId xmlns:p14="http://schemas.microsoft.com/office/powerpoint/2010/main" xmlns="" val="199430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Určuj slovesný způsob.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Šli jsme, přijďte, nezlob, nevěřil bych, mlč, navštiv, šel bys, pozorovali jsme, smál jsem se, uč se, vrátili jste se, spíme, spali bychom, nezavírej.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července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Slovesný způsob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Určování slovesného způsobu.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xmlns="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685</TotalTime>
  <Words>220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Slovesný způsob</vt:lpstr>
      <vt:lpstr>Snímek 2</vt:lpstr>
      <vt:lpstr>Snímek 3</vt:lpstr>
      <vt:lpstr>Snímek 4</vt:lpstr>
      <vt:lpstr>Snímek 5</vt:lpstr>
      <vt:lpstr>Snímek 6</vt:lpstr>
      <vt:lpstr>Procvičování</vt:lpstr>
      <vt:lpstr>Mgr. Iva Zákoucká 4. července 2012 Určeno pro 4. ročník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Dum</cp:lastModifiedBy>
  <cp:revision>79</cp:revision>
  <dcterms:created xsi:type="dcterms:W3CDTF">2012-01-15T09:44:05Z</dcterms:created>
  <dcterms:modified xsi:type="dcterms:W3CDTF">2012-09-08T12:45:13Z</dcterms:modified>
</cp:coreProperties>
</file>