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00"/>
    <a:srgbClr val="99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0F81F-573E-4779-9DDA-D4D8FCBF11E8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5AA29B-6BDD-43A0-B9D7-39EB4F34D0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268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780E9-002C-4771-8409-E7EDB178F5A9}" type="datetime1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735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D802-FA7C-4401-B2F2-5608310504EB}" type="datetime1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56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B50D5-891B-4848-B398-17C147941473}" type="datetime1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0458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4F20-9686-4B6F-B5D8-9CEF6A539199}" type="datetime1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221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8C5DE-725F-41AA-96C5-03CBB71CB6A9}" type="datetime1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915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141F7-2D77-4788-82F9-CC5B7055502C}" type="datetime1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043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FBB7-A427-40E0-8605-6C254CF068A0}" type="datetime1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70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AB5A4-24E9-4439-90BF-593C0D9EACF5}" type="datetime1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25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147C6-1CDD-4D6A-8C4B-57A69E051EED}" type="datetime1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718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74366-2E5D-48BD-BA50-444BCF327A67}" type="datetime1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256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7CFD-B4E9-43FD-A430-D8D2CA7CB0C6}" type="datetime1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340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9D8DF-36E5-4B97-A89B-7379A4574731}" type="datetime1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072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nd01.jxs.cz/215/238/e1ff860059_112961_o2.gif" TargetMode="External"/><Relationship Id="rId2" Type="http://schemas.openxmlformats.org/officeDocument/2006/relationships/hyperlink" Target="http://www.cbvk.cz/images/kraj_j.gif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 fontScale="90000"/>
          </a:bodyPr>
          <a:lstStyle/>
          <a:p>
            <a:r>
              <a:rPr lang="pl-PL" dirty="0"/>
              <a:t>Z jakých okresů </a:t>
            </a:r>
            <a:r>
              <a:rPr lang="pl-PL" dirty="0" smtClean="0"/>
              <a:t>se skládá</a:t>
            </a:r>
            <a:br>
              <a:rPr lang="pl-PL" dirty="0" smtClean="0"/>
            </a:br>
            <a:r>
              <a:rPr lang="pl-PL" dirty="0" smtClean="0"/>
              <a:t> Jihočeský kraj? </a:t>
            </a:r>
            <a:br>
              <a:rPr lang="pl-PL" dirty="0" smtClean="0"/>
            </a:br>
            <a:r>
              <a:rPr lang="cs-CZ" dirty="0" smtClean="0"/>
              <a:t>VY_32_INOVACE_02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Sada 1</a:t>
            </a:r>
          </a:p>
          <a:p>
            <a:r>
              <a:rPr lang="pl-PL" dirty="0" smtClean="0"/>
              <a:t>Místo, kde žijeme</a:t>
            </a:r>
          </a:p>
          <a:p>
            <a:r>
              <a:rPr lang="pl-PL" sz="2100" dirty="0" smtClean="0"/>
              <a:t>Autor: Mgr. Iveta Mocharová</a:t>
            </a:r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512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14602"/>
          </a:xfrm>
        </p:spPr>
        <p:txBody>
          <a:bodyPr>
            <a:normAutofit/>
          </a:bodyPr>
          <a:lstStyle/>
          <a:p>
            <a:r>
              <a:rPr lang="pl-PL" sz="6000" dirty="0" smtClean="0"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pl-PL" sz="6000" dirty="0">
                <a:latin typeface="Times New Roman" pitchFamily="18" charset="0"/>
                <a:cs typeface="Times New Roman" pitchFamily="18" charset="0"/>
              </a:rPr>
              <a:t>jakých okresů se skládá Jihočeský kraj?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95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MAPA  ČESKÉ REPUBLIKY</a:t>
            </a:r>
            <a:endParaRPr lang="cs-CZ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812" y="1268760"/>
            <a:ext cx="8300660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se zářezem 3"/>
          <p:cNvSpPr/>
          <p:nvPr/>
        </p:nvSpPr>
        <p:spPr>
          <a:xfrm>
            <a:off x="899592" y="5085184"/>
            <a:ext cx="1770496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44604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JIHOČESKÝ  KRAJ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OKRESY</a:t>
            </a:r>
            <a:endParaRPr lang="cs-CZ" b="1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28800"/>
            <a:ext cx="7128792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755576" y="2783881"/>
            <a:ext cx="141045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Strakonice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1187624" y="3765087"/>
            <a:ext cx="133844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Prachatice</a:t>
            </a:r>
            <a:endParaRPr lang="cs-CZ" dirty="0"/>
          </a:p>
        </p:txBody>
      </p:sp>
      <p:sp>
        <p:nvSpPr>
          <p:cNvPr id="13" name="Šipka dolů 12"/>
          <p:cNvSpPr/>
          <p:nvPr/>
        </p:nvSpPr>
        <p:spPr>
          <a:xfrm rot="19558436">
            <a:off x="2552056" y="1236247"/>
            <a:ext cx="484632" cy="152800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Písek</a:t>
            </a:r>
            <a:endParaRPr lang="cs-CZ" dirty="0"/>
          </a:p>
        </p:txBody>
      </p:sp>
      <p:sp>
        <p:nvSpPr>
          <p:cNvPr id="15" name="Šipka doleva 14"/>
          <p:cNvSpPr/>
          <p:nvPr/>
        </p:nvSpPr>
        <p:spPr>
          <a:xfrm>
            <a:off x="5285398" y="213664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Tábor</a:t>
            </a:r>
            <a:endParaRPr lang="cs-CZ" dirty="0"/>
          </a:p>
        </p:txBody>
      </p:sp>
      <p:sp>
        <p:nvSpPr>
          <p:cNvPr id="16" name="Šipka doprava 15"/>
          <p:cNvSpPr/>
          <p:nvPr/>
        </p:nvSpPr>
        <p:spPr>
          <a:xfrm>
            <a:off x="1856848" y="4645381"/>
            <a:ext cx="183620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Český Krumlov</a:t>
            </a:r>
            <a:endParaRPr lang="cs-CZ" dirty="0"/>
          </a:p>
        </p:txBody>
      </p:sp>
      <p:sp>
        <p:nvSpPr>
          <p:cNvPr id="7" name="Šipka nahoru 6"/>
          <p:cNvSpPr/>
          <p:nvPr/>
        </p:nvSpPr>
        <p:spPr>
          <a:xfrm rot="19734093">
            <a:off x="4156505" y="2237718"/>
            <a:ext cx="484632" cy="192940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Milevsko</a:t>
            </a:r>
            <a:endParaRPr lang="cs-CZ" sz="1400" dirty="0"/>
          </a:p>
        </p:txBody>
      </p:sp>
      <p:sp>
        <p:nvSpPr>
          <p:cNvPr id="8" name="Šipka dolů 7"/>
          <p:cNvSpPr/>
          <p:nvPr/>
        </p:nvSpPr>
        <p:spPr>
          <a:xfrm rot="2055909">
            <a:off x="6713482" y="1441858"/>
            <a:ext cx="484632" cy="206680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err="1" smtClean="0"/>
              <a:t>J.Hradec</a:t>
            </a:r>
            <a:endParaRPr lang="cs-CZ" sz="1200" dirty="0"/>
          </a:p>
        </p:txBody>
      </p:sp>
      <p:sp>
        <p:nvSpPr>
          <p:cNvPr id="10" name="Šipka doleva 9"/>
          <p:cNvSpPr/>
          <p:nvPr/>
        </p:nvSpPr>
        <p:spPr>
          <a:xfrm>
            <a:off x="5853406" y="3858651"/>
            <a:ext cx="1219450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Třeboň</a:t>
            </a:r>
            <a:endParaRPr lang="cs-CZ" dirty="0"/>
          </a:p>
        </p:txBody>
      </p:sp>
      <p:sp>
        <p:nvSpPr>
          <p:cNvPr id="11" name="Šipka nahoru 10"/>
          <p:cNvSpPr/>
          <p:nvPr/>
        </p:nvSpPr>
        <p:spPr>
          <a:xfrm>
            <a:off x="7596336" y="4007402"/>
            <a:ext cx="484632" cy="143782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Dačice</a:t>
            </a:r>
            <a:endParaRPr lang="cs-CZ" sz="1400" dirty="0"/>
          </a:p>
        </p:txBody>
      </p:sp>
      <p:sp>
        <p:nvSpPr>
          <p:cNvPr id="12" name="Šipka nahoru 11"/>
          <p:cNvSpPr/>
          <p:nvPr/>
        </p:nvSpPr>
        <p:spPr>
          <a:xfrm rot="19165406">
            <a:off x="5017121" y="4112155"/>
            <a:ext cx="484632" cy="275936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err="1" smtClean="0"/>
              <a:t>Č.Budějovice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0848601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13" grpId="0" animBg="1"/>
      <p:bldP spid="15" grpId="0" animBg="1"/>
      <p:bldP spid="16" grpId="0" animBg="1"/>
      <p:bldP spid="7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1143000"/>
          </a:xfrm>
        </p:spPr>
        <p:txBody>
          <a:bodyPr>
            <a:normAutofit/>
          </a:bodyPr>
          <a:lstStyle/>
          <a:p>
            <a:r>
              <a:rPr lang="cs-CZ" sz="4800" b="1" i="1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800" b="1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95536" y="3105835"/>
            <a:ext cx="820891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Google [online]. 2011 [cit. 2011-02-24]. Jihočeský kraj mapa. Dostupné z WWW</a:t>
            </a:r>
            <a:r>
              <a:rPr lang="cs-CZ" dirty="0"/>
              <a:t>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www.cbvk.cz/images/kraj_j.gif</a:t>
            </a:r>
            <a:endParaRPr lang="cs-CZ" dirty="0" smtClean="0"/>
          </a:p>
          <a:p>
            <a:endParaRPr lang="cs-CZ" dirty="0"/>
          </a:p>
          <a:p>
            <a:pPr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1916833"/>
            <a:ext cx="60304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2276872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Google [online]. 2011 [cit. 2011-02-24]. Mapa ČR. Dostupné z WWW: </a:t>
            </a:r>
            <a:r>
              <a:rPr lang="cs-CZ" dirty="0">
                <a:latin typeface="Times New Roman" pitchFamily="18" charset="0"/>
                <a:cs typeface="Times New Roman" pitchFamily="18" charset="0"/>
                <a:hlinkClick r:id="rId3"/>
              </a:rPr>
              <a:t>http://nd01.jxs.cz/215/238/e1ff860059_112961_o2.gif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42892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249</TotalTime>
  <Words>132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Z jakých okresů se skládá  Jihočeský kraj?  VY_32_INOVACE_02</vt:lpstr>
      <vt:lpstr>Z jakých okresů se skládá Jihočeský kraj? </vt:lpstr>
      <vt:lpstr>MAPA  ČESKÉ REPUBLIKY</vt:lpstr>
      <vt:lpstr>JIHOČESKÝ  KRAJ - OKRESY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Mgr. Adamová</cp:lastModifiedBy>
  <cp:revision>31</cp:revision>
  <dcterms:created xsi:type="dcterms:W3CDTF">2011-02-24T13:32:51Z</dcterms:created>
  <dcterms:modified xsi:type="dcterms:W3CDTF">2012-09-11T06:57:24Z</dcterms:modified>
</cp:coreProperties>
</file>