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19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125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839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82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048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75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88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87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13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98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2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DB5A8-75CE-4A1C-A9ED-79843E07A86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D685B-55BB-44EF-8F86-3BCD8610B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958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VY_32_INOVACE_09_písemné násobení jednociferným </a:t>
            </a:r>
            <a:r>
              <a:rPr lang="cs-CZ" sz="2400" smtClean="0"/>
              <a:t>činitelem_II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59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pracují podle zadaných pokynů : sčítají, odčítají písemně nebo zpaměti a písemně násobí jednociferným činitelem.</a:t>
            </a:r>
          </a:p>
          <a:p>
            <a:endParaRPr lang="cs-CZ" dirty="0"/>
          </a:p>
          <a:p>
            <a:r>
              <a:rPr lang="cs-CZ" dirty="0" smtClean="0"/>
              <a:t>Řešení a výsledky  se zobrazí po kliknutí myší.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</a:t>
            </a:r>
            <a:r>
              <a:rPr lang="cs-CZ" dirty="0"/>
              <a:t> </a:t>
            </a:r>
            <a:r>
              <a:rPr lang="cs-CZ" dirty="0" smtClean="0"/>
              <a:t>únor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01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Písemně sčítejte a pak písemně vynásobte. Dbejte na správný zápis!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(542+251) . 6	(325+306) . 5	(145+520) . 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542		793	    325	631	    145	665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251	</a:t>
            </a:r>
            <a:r>
              <a:rPr lang="cs-CZ" dirty="0" smtClean="0"/>
              <a:t>	</a:t>
            </a:r>
            <a:r>
              <a:rPr lang="cs-CZ" u="sng" dirty="0" smtClean="0"/>
              <a:t>.    6</a:t>
            </a: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u="sng" dirty="0" smtClean="0"/>
              <a:t>306</a:t>
            </a:r>
            <a:r>
              <a:rPr lang="cs-CZ" dirty="0" smtClean="0"/>
              <a:t>	</a:t>
            </a:r>
            <a:r>
              <a:rPr lang="cs-CZ" u="sng" dirty="0" smtClean="0"/>
              <a:t>.    5</a:t>
            </a:r>
            <a:r>
              <a:rPr lang="cs-CZ" dirty="0" smtClean="0"/>
              <a:t>	     </a:t>
            </a:r>
            <a:r>
              <a:rPr lang="cs-CZ" u="sng" dirty="0" smtClean="0"/>
              <a:t>520</a:t>
            </a:r>
            <a:r>
              <a:rPr lang="cs-CZ" dirty="0" smtClean="0"/>
              <a:t>	</a:t>
            </a:r>
            <a:r>
              <a:rPr lang="cs-CZ" u="sng" dirty="0" smtClean="0"/>
              <a:t>.    4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793	       4 </a:t>
            </a:r>
            <a:r>
              <a:rPr lang="cs-CZ" dirty="0"/>
              <a:t>7</a:t>
            </a:r>
            <a:r>
              <a:rPr lang="cs-CZ" dirty="0" smtClean="0"/>
              <a:t>58	    631       3 155	     665      2 660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16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Rozdíly vynásobte. Dbejte na správný zápis!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(728-200) . 4	 (586-400) . 5	(690-300) .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528			186			390</a:t>
            </a:r>
          </a:p>
          <a:p>
            <a:pPr marL="0" indent="0">
              <a:buNone/>
            </a:pPr>
            <a:r>
              <a:rPr lang="cs-CZ" u="sng" dirty="0" smtClean="0"/>
              <a:t>   .   4</a:t>
            </a:r>
            <a:r>
              <a:rPr lang="cs-CZ" dirty="0" smtClean="0"/>
              <a:t>			</a:t>
            </a:r>
            <a:r>
              <a:rPr lang="cs-CZ" u="sng" dirty="0" smtClean="0"/>
              <a:t>.    5	</a:t>
            </a:r>
            <a:r>
              <a:rPr lang="cs-CZ" dirty="0" smtClean="0"/>
              <a:t>		</a:t>
            </a:r>
            <a:r>
              <a:rPr lang="cs-CZ" u="sng" dirty="0" smtClean="0"/>
              <a:t>.    6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2 112	</a:t>
            </a:r>
            <a:r>
              <a:rPr lang="cs-CZ" smtClean="0"/>
              <a:t>       </a:t>
            </a:r>
            <a:r>
              <a:rPr lang="cs-CZ"/>
              <a:t> </a:t>
            </a:r>
            <a:r>
              <a:rPr lang="cs-CZ" smtClean="0"/>
              <a:t>   930</a:t>
            </a:r>
            <a:r>
              <a:rPr lang="cs-CZ" dirty="0" smtClean="0"/>
              <a:t>		       2 340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66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Písemně odčítejte a pak písemně vynásobte. Dbejte na správný zápis!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(5 698-4 255) . 2	 (9 257-6 323) . 5	(8 520-1 982) . 4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5 698	     1 443	9 257	    2 934       8 520     6 538   </a:t>
            </a:r>
          </a:p>
          <a:p>
            <a:pPr marL="0" indent="0">
              <a:buNone/>
            </a:pPr>
            <a:r>
              <a:rPr lang="cs-CZ" sz="2800" u="sng" dirty="0" smtClean="0"/>
              <a:t>-4 255      .     2       -6 323</a:t>
            </a:r>
            <a:r>
              <a:rPr lang="cs-CZ" sz="2800" dirty="0" smtClean="0"/>
              <a:t>	    </a:t>
            </a:r>
            <a:r>
              <a:rPr lang="cs-CZ" sz="2800" u="sng" dirty="0" smtClean="0"/>
              <a:t>.       5     -1 982     .       4</a:t>
            </a:r>
          </a:p>
          <a:p>
            <a:pPr marL="0" indent="0">
              <a:buNone/>
            </a:pPr>
            <a:r>
              <a:rPr lang="cs-CZ" sz="2800" dirty="0" smtClean="0"/>
              <a:t> 1 443 </a:t>
            </a:r>
            <a:r>
              <a:rPr lang="cs-CZ" sz="2800" dirty="0"/>
              <a:t> </a:t>
            </a:r>
            <a:r>
              <a:rPr lang="cs-CZ" sz="2800" dirty="0" smtClean="0"/>
              <a:t>   2 886</a:t>
            </a:r>
            <a:r>
              <a:rPr lang="cs-CZ" sz="2800" dirty="0"/>
              <a:t> </a:t>
            </a:r>
            <a:r>
              <a:rPr lang="cs-CZ" sz="2800" dirty="0" smtClean="0"/>
              <a:t>       2 934	  14 670      6 538    26 152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801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116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Písemně sčítejte a pak písemně vynásobte. Dbejte na správný zápis!</vt:lpstr>
      <vt:lpstr>Rozdíly vynásobte. Dbejte na správný zápis!</vt:lpstr>
      <vt:lpstr>Písemně odčítejte a pak písemně vynásobte. Dbejte na správný zápis!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SEF</cp:lastModifiedBy>
  <cp:revision>13</cp:revision>
  <dcterms:created xsi:type="dcterms:W3CDTF">2012-02-04T14:06:46Z</dcterms:created>
  <dcterms:modified xsi:type="dcterms:W3CDTF">2012-06-18T07:28:42Z</dcterms:modified>
</cp:coreProperties>
</file>