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70C74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798" autoAdjust="0"/>
  </p:normalViewPr>
  <p:slideViewPr>
    <p:cSldViewPr>
      <p:cViewPr varScale="1">
        <p:scale>
          <a:sx n="83" d="100"/>
          <a:sy n="83" d="100"/>
        </p:scale>
        <p:origin x="-78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2B7C93-ADC3-4BFB-BA0F-34FAE4C55E03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8A38EC-2B89-426A-821C-522E76579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772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8A38EC-2B89-426A-821C-522E765799A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820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8A38EC-2B89-426A-821C-522E765799A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703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288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96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990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22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73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628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799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6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471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308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461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31D47-EE4F-485B-BE4F-F556466115D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AE9C5-B035-4ACA-80EC-7E764FBB9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495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VY_32_INOVACE_13_písemné </a:t>
            </a:r>
            <a:r>
              <a:rPr lang="cs-CZ" sz="2400" dirty="0" smtClean="0"/>
              <a:t>dělení jednociferným dělitelem  se zbytkem - velikonoční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24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áci vypočítají příklady buď samostatně do sešitu nebo společně na tabuli.</a:t>
            </a:r>
          </a:p>
          <a:p>
            <a:r>
              <a:rPr lang="cs-CZ" dirty="0" smtClean="0"/>
              <a:t>Správné zbytky zapisují do tabulky.</a:t>
            </a:r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 duben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58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DĚLENÍ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72" y="1340768"/>
            <a:ext cx="8450328" cy="46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893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-1SLK\AppData\Local\Microsoft\Windows\Temporary Internet Files\Content.IE5\ODBNQHNT\MC90033114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20889"/>
            <a:ext cx="2376264" cy="2228900"/>
          </a:xfrm>
          <a:prstGeom prst="rect">
            <a:avLst/>
          </a:prstGeom>
          <a:noFill/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400" dirty="0" smtClean="0"/>
              <a:t>Jak se nazývá týden před Velikonocemi? Vypočítej příklady a </a:t>
            </a:r>
            <a:r>
              <a:rPr lang="cs-CZ" sz="2400" b="1" i="1" u="sng" dirty="0" smtClean="0"/>
              <a:t>zbytky</a:t>
            </a:r>
            <a:r>
              <a:rPr lang="cs-CZ" sz="2400" dirty="0" smtClean="0"/>
              <a:t> doplň do tabulky.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736 : 5 =	 850 : 4 =	171 : 8 = 	550 : 6 =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5 603 : 6 =	  874 : 7 =	239 : 8 =	4 571 : 9 =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1	2	   3	      4	         5 	           6		7	8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51520" y="5943598"/>
            <a:ext cx="914400" cy="914398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2267744" y="5943598"/>
            <a:ext cx="864096" cy="914402"/>
          </a:xfrm>
          <a:prstGeom prst="ellipse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3325144" y="5943599"/>
            <a:ext cx="914400" cy="914400"/>
          </a:xfrm>
          <a:prstGeom prst="ellipse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189406" y="5943598"/>
            <a:ext cx="914400" cy="914399"/>
          </a:xfrm>
          <a:prstGeom prst="ellipse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427984" y="5943596"/>
            <a:ext cx="914400" cy="914400"/>
          </a:xfrm>
          <a:prstGeom prst="ellipse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5508104" y="5943600"/>
            <a:ext cx="914400" cy="914400"/>
          </a:xfrm>
          <a:prstGeom prst="ellipse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22504" y="5943599"/>
            <a:ext cx="914400" cy="914400"/>
          </a:xfrm>
          <a:prstGeom prst="ellipse">
            <a:avLst/>
          </a:prstGeom>
          <a:blipFill>
            <a:blip r:embed="rId8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596336" y="5943599"/>
            <a:ext cx="914400" cy="914399"/>
          </a:xfrm>
          <a:prstGeom prst="ellipse">
            <a:avLst/>
          </a:prstGeom>
          <a:blipFill>
            <a:blip r:embed="rId9"/>
            <a:tile tx="0" ty="0" sx="100000" sy="100000" flip="none" algn="tl"/>
          </a:blipFill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642649"/>
              </p:ext>
            </p:extLst>
          </p:nvPr>
        </p:nvGraphicFramePr>
        <p:xfrm>
          <a:off x="298376" y="3861048"/>
          <a:ext cx="8259216" cy="10582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032402"/>
                <a:gridCol w="1032402"/>
                <a:gridCol w="1032402"/>
                <a:gridCol w="1060144"/>
                <a:gridCol w="1004660"/>
                <a:gridCol w="1032402"/>
                <a:gridCol w="1032402"/>
                <a:gridCol w="1032402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967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400" dirty="0" smtClean="0"/>
              <a:t>Řešení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736 : 5 =147(1)    850 : 4 =212(2)    171 : 8 = 21(3)        550 : 6 =91(4)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5 603 : 6 =933(5)     874 : 7 =124(6)    239 : 8 =29(7)    4 571 : 9 =507(8)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1	2	   3	      4	         5 	           6		7	8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51520" y="5943598"/>
            <a:ext cx="914400" cy="91439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2267744" y="5943598"/>
            <a:ext cx="864096" cy="914402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3325144" y="5943599"/>
            <a:ext cx="914400" cy="914400"/>
          </a:xfrm>
          <a:prstGeom prst="ellipse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189406" y="5943598"/>
            <a:ext cx="914400" cy="914399"/>
          </a:xfrm>
          <a:prstGeom prst="ellipse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427984" y="5943596"/>
            <a:ext cx="914400" cy="914400"/>
          </a:xfrm>
          <a:prstGeom prst="ellipse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5508104" y="5943600"/>
            <a:ext cx="914400" cy="914400"/>
          </a:xfrm>
          <a:prstGeom prst="ellipse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22504" y="5943599"/>
            <a:ext cx="914400" cy="914400"/>
          </a:xfrm>
          <a:prstGeom prst="ellipse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596336" y="5943599"/>
            <a:ext cx="914400" cy="914399"/>
          </a:xfrm>
          <a:prstGeom prst="ellipse">
            <a:avLst/>
          </a:prstGeom>
          <a:blipFill>
            <a:blip r:embed="rId8"/>
            <a:tile tx="0" ty="0" sx="100000" sy="100000" flip="none" algn="tl"/>
          </a:blipFill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Ý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179150"/>
              </p:ext>
            </p:extLst>
          </p:nvPr>
        </p:nvGraphicFramePr>
        <p:xfrm>
          <a:off x="298376" y="3861048"/>
          <a:ext cx="8259216" cy="10582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032402"/>
                <a:gridCol w="1032402"/>
                <a:gridCol w="1032402"/>
                <a:gridCol w="1060144"/>
                <a:gridCol w="1004660"/>
                <a:gridCol w="1032402"/>
                <a:gridCol w="1032402"/>
                <a:gridCol w="1032402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193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400" dirty="0" smtClean="0"/>
              <a:t>Jak se nazývá pátek před Velikonocemi? Vypočítej příklady a </a:t>
            </a:r>
            <a:r>
              <a:rPr lang="cs-CZ" sz="2400" b="1" i="1" u="sng" dirty="0" smtClean="0"/>
              <a:t>zbytky</a:t>
            </a:r>
            <a:r>
              <a:rPr lang="cs-CZ" sz="2400" dirty="0" smtClean="0"/>
              <a:t> doplň do tabulky.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2878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PC-1SLK\AppData\Local\Microsoft\Windows\Temporary Internet Files\Content.IE5\H8L55V54\MC900353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63280"/>
            <a:ext cx="6480719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843808" y="519319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 V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505382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3L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516361"/>
            <a:ext cx="10801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2E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 rot="11067274" flipV="1">
            <a:off x="4449475" y="4961914"/>
            <a:ext cx="730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4K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01094" y="5486929"/>
            <a:ext cx="10270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5Ý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7471" y="1916832"/>
            <a:ext cx="8493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246 : 7 =		854 : 6 = 		723 : 8 =		3 712 :  6 =	7 124 :7 =</a:t>
            </a:r>
            <a:endParaRPr lang="cs-CZ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8313522"/>
              </p:ext>
            </p:extLst>
          </p:nvPr>
        </p:nvGraphicFramePr>
        <p:xfrm>
          <a:off x="1428327" y="2638698"/>
          <a:ext cx="6096000" cy="82804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15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2878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PC-1SLK\AppData\Local\Microsoft\Windows\Temporary Internet Files\Content.IE5\H8L55V54\MC900353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63280"/>
            <a:ext cx="6480719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843808" y="519319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 V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505382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3L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516361"/>
            <a:ext cx="10801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2E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 rot="11067274" flipV="1">
            <a:off x="4449475" y="4961914"/>
            <a:ext cx="730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4K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01094" y="5486929"/>
            <a:ext cx="10270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5Ý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7471" y="1916832"/>
            <a:ext cx="8217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246 : 7 =35(1)    854: 6 =142(2)   723 : 8 =90(3)    3 712 :  6 =618(4)</a:t>
            </a:r>
            <a:r>
              <a:rPr lang="cs-CZ" dirty="0"/>
              <a:t> </a:t>
            </a:r>
            <a:r>
              <a:rPr lang="cs-CZ" dirty="0" smtClean="0"/>
              <a:t>   7 124 :7 = 1017(5)</a:t>
            </a:r>
            <a:endParaRPr lang="cs-CZ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779935"/>
              </p:ext>
            </p:extLst>
          </p:nvPr>
        </p:nvGraphicFramePr>
        <p:xfrm>
          <a:off x="1428327" y="2638698"/>
          <a:ext cx="6096000" cy="9144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209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Jste dobří!!!!!!!!!!!!!!</a:t>
            </a:r>
            <a:endParaRPr lang="cs-CZ" dirty="0"/>
          </a:p>
        </p:txBody>
      </p:sp>
      <p:pic>
        <p:nvPicPr>
          <p:cNvPr id="5122" name="Picture 2" descr="C:\Users\PC-1SLK\AppData\Local\Microsoft\Windows\Temporary Internet Files\Content.IE5\H8L55V54\MC90043442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330450"/>
            <a:ext cx="4608512" cy="354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37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60098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Citace :</a:t>
            </a:r>
            <a:br>
              <a:rPr lang="cs-CZ" sz="2400" dirty="0"/>
            </a:br>
            <a:r>
              <a:rPr lang="cs-CZ" sz="2400"/>
              <a:t/>
            </a:r>
            <a:br>
              <a:rPr lang="cs-CZ" sz="2400"/>
            </a:br>
            <a:r>
              <a:rPr lang="cs-CZ" sz="2400" b="1" smtClean="0"/>
              <a:t>obrázky </a:t>
            </a:r>
            <a:r>
              <a:rPr lang="cs-CZ" sz="2400" dirty="0"/>
              <a:t>dostupné na www: </a:t>
            </a:r>
            <a:r>
              <a:rPr lang="en-US" sz="2400" dirty="0"/>
              <a:t>&lt;</a:t>
            </a:r>
            <a:r>
              <a:rPr lang="cs-CZ" sz="2400" dirty="0"/>
              <a:t>http://office.microsoft.com</a:t>
            </a:r>
            <a:r>
              <a:rPr lang="en-US" sz="2400" dirty="0"/>
              <a:t>&gt;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975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264</Words>
  <Application>Microsoft Office PowerPoint</Application>
  <PresentationFormat>Předvádění na obrazovce (4:3)</PresentationFormat>
  <Paragraphs>135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VELIKONOČNÍ DĚLENÍ</vt:lpstr>
      <vt:lpstr>Jak se nazývá týden před Velikonocemi? Vypočítej příklady a zbytky doplň do tabulky.</vt:lpstr>
      <vt:lpstr>Řešení :</vt:lpstr>
      <vt:lpstr>Jak se nazývá pátek před Velikonocemi? Vypočítej příklady a zbytky doplň do tabulky.</vt:lpstr>
      <vt:lpstr>Řešení</vt:lpstr>
      <vt:lpstr>Jste dobří!!!!!!!!!!!!!!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16</cp:revision>
  <dcterms:created xsi:type="dcterms:W3CDTF">2012-04-02T18:27:31Z</dcterms:created>
  <dcterms:modified xsi:type="dcterms:W3CDTF">2012-06-18T06:22:12Z</dcterms:modified>
</cp:coreProperties>
</file>