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73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17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257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647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302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878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87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765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226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71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375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C52E1-927C-4512-BF91-7BBC5E54F1D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FB62B-0C88-4BAE-93C1-28AD4E0AA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79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VY_32_INOVACE_14_slovní úlohy -písemné dělení jednociferným dělitelem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51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áci pracují společně na tabuli. Řešení a výsledky se zobrazí po kliknutí myší.</a:t>
            </a:r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 duben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80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03837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Naše třída jela na výlet do blízkého lázeňského města.</a:t>
            </a:r>
            <a:endParaRPr lang="cs-CZ" dirty="0"/>
          </a:p>
        </p:txBody>
      </p:sp>
      <p:pic>
        <p:nvPicPr>
          <p:cNvPr id="1026" name="Picture 2" descr="C:\Users\PC-1SLK\AppData\Local\Microsoft\Windows\Temporary Internet Files\Content.IE5\H8L55V54\MP900439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358" y="980729"/>
            <a:ext cx="2149586" cy="15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" y="2828511"/>
            <a:ext cx="9119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Cesta byla dlouhá 14 km. Kolik </a:t>
            </a:r>
            <a:r>
              <a:rPr lang="cs-CZ" b="1" dirty="0" smtClean="0"/>
              <a:t>metrů</a:t>
            </a:r>
            <a:r>
              <a:rPr lang="cs-CZ" dirty="0" smtClean="0"/>
              <a:t> jízdy měl autobus za sebou, jestliže byl v polovině cesty?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212976"/>
            <a:ext cx="16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km =   </a:t>
            </a:r>
            <a:r>
              <a:rPr lang="cs-CZ" b="1" dirty="0" smtClean="0">
                <a:solidFill>
                  <a:srgbClr val="FF0000"/>
                </a:solidFill>
              </a:rPr>
              <a:t> ? 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3212976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1 000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3197843"/>
            <a:ext cx="1825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14 km =  </a:t>
            </a:r>
            <a:r>
              <a:rPr lang="cs-CZ" b="1" dirty="0" smtClean="0">
                <a:solidFill>
                  <a:srgbClr val="0070C0"/>
                </a:solidFill>
              </a:rPr>
              <a:t> ?   </a:t>
            </a:r>
            <a:r>
              <a:rPr lang="cs-CZ" dirty="0" smtClean="0">
                <a:solidFill>
                  <a:srgbClr val="0070C0"/>
                </a:solidFill>
              </a:rPr>
              <a:t>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3197843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14 000 m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1660057"/>
              </p:ext>
            </p:extLst>
          </p:nvPr>
        </p:nvGraphicFramePr>
        <p:xfrm>
          <a:off x="1356696" y="3789893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9280"/>
                <a:gridCol w="30967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380312" y="35823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95600" y="3582308"/>
            <a:ext cx="816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cíl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293096"/>
            <a:ext cx="153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polovina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10800000" flipV="1">
            <a:off x="827583" y="4910132"/>
            <a:ext cx="1368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14 000 : 2 =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4910132"/>
            <a:ext cx="94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7 000 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3" y="5589240"/>
            <a:ext cx="3681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Autobus měl za sebou 7 000  m jízdy.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88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25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3242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Po cestě jsme spatřili značku 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95277" y="548680"/>
            <a:ext cx="2673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Musíme to opravit 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PC-1SLK\AppData\Local\Microsoft\Windows\Temporary Internet Files\Content.IE5\H8L55V54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4765"/>
            <a:ext cx="1080120" cy="109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484784"/>
            <a:ext cx="818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Silničáři měli upravit po zimě úsek silnice dlouhý 396 metrů.  Jednu třetinu již upravili.</a:t>
            </a:r>
          </a:p>
          <a:p>
            <a:r>
              <a:rPr lang="cs-CZ" dirty="0" smtClean="0"/>
              <a:t>Kolik metrů silnice  upravili ?</a:t>
            </a:r>
            <a:endParaRPr lang="cs-CZ" dirty="0"/>
          </a:p>
        </p:txBody>
      </p:sp>
      <p:pic>
        <p:nvPicPr>
          <p:cNvPr id="2053" name="Picture 5" descr="C:\Users\PC-1SLK\AppData\Local\Microsoft\Windows\Temporary Internet Files\Content.IE5\98IVHKEN\MP9003829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59340" flipV="1">
            <a:off x="7095495" y="2466824"/>
            <a:ext cx="201622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1SLK\AppData\Local\Microsoft\Windows\Temporary Internet Files\Content.IE5\98IVHKEN\MP9003829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24293" flipV="1">
            <a:off x="621627" y="2214270"/>
            <a:ext cx="1506731" cy="21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6392722"/>
              </p:ext>
            </p:extLst>
          </p:nvPr>
        </p:nvGraphicFramePr>
        <p:xfrm>
          <a:off x="1547664" y="2564904"/>
          <a:ext cx="6096000" cy="7040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7040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123728" y="357301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1</a:t>
            </a:r>
          </a:p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357301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</a:t>
            </a:r>
          </a:p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357301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3</a:t>
            </a:r>
          </a:p>
          <a:p>
            <a:r>
              <a:rPr lang="cs-CZ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941168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396 : 3 =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05005" y="4940820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132 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5805264"/>
            <a:ext cx="3380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Silničáři upravili 132 metrů silnice.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27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9055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V lázeňském parku sázelo pět zahradníků 700 ozdobných keřů.  Kolik keřů by měl vysadit </a:t>
            </a:r>
          </a:p>
          <a:p>
            <a:r>
              <a:rPr lang="cs-CZ" dirty="0"/>
              <a:t>j</a:t>
            </a:r>
            <a:r>
              <a:rPr lang="cs-CZ" dirty="0" smtClean="0"/>
              <a:t>eden zahradník ? </a:t>
            </a:r>
            <a:endParaRPr lang="cs-CZ" dirty="0"/>
          </a:p>
        </p:txBody>
      </p:sp>
      <p:pic>
        <p:nvPicPr>
          <p:cNvPr id="3077" name="Picture 5" descr="C:\Users\PC-1SLK\AppData\Local\Microsoft\Windows\Temporary Internet Files\Content.IE5\ODBNQHNT\MC900338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1138428"/>
            <a:ext cx="1820570" cy="152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-1SLK\AppData\Local\Microsoft\Windows\Temporary Internet Files\Content.IE5\9QS5UOWC\MC90033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863" y="1234810"/>
            <a:ext cx="13286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-1SLK\AppData\Local\Microsoft\Windows\Temporary Internet Files\Content.IE5\ODBNQHNT\MC900338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50" y="1267019"/>
            <a:ext cx="98389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-1SLK\AppData\Local\Microsoft\Windows\Temporary Internet Files\Content.IE5\9QS5UOWC\MC900338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64680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1SLK\AppData\Local\Microsoft\Windows\Temporary Internet Files\Content.IE5\ODBNQHNT\MC9003383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390" y="1261241"/>
            <a:ext cx="811212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378904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700  :  5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3181" y="3789040"/>
            <a:ext cx="679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869160"/>
            <a:ext cx="401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zahradník by měl vysadit 140 keřů.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32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3195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Citace </a:t>
            </a:r>
            <a:r>
              <a:rPr lang="cs-CZ" dirty="0"/>
              <a:t>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obrázky </a:t>
            </a:r>
            <a:r>
              <a:rPr lang="cs-CZ" dirty="0"/>
              <a:t>dostupné na www: </a:t>
            </a:r>
            <a:r>
              <a:rPr lang="en-US" dirty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20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223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12</cp:revision>
  <dcterms:created xsi:type="dcterms:W3CDTF">2012-04-16T15:25:39Z</dcterms:created>
  <dcterms:modified xsi:type="dcterms:W3CDTF">2012-06-18T06:22:30Z</dcterms:modified>
</cp:coreProperties>
</file>