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7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167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699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939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617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11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286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805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936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21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726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89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ECC9BC-8EB2-4F36-A776-67088993F6A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6CAC8-628D-4AA8-BC3C-5B979C6259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349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ratislav_II." TargetMode="External"/><Relationship Id="rId2" Type="http://schemas.openxmlformats.org/officeDocument/2006/relationships/hyperlink" Target="http://cs.wikipedia.org/wiki/Karel_Velik%C3%B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Vladislav_II.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lat%C3%A1_bula_sicilsk%C3%A1" TargetMode="External"/><Relationship Id="rId2" Type="http://schemas.openxmlformats.org/officeDocument/2006/relationships/hyperlink" Target="http://cs.wikipedia.org/wiki/P%C5%99emysl_Otakar_I.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mysl_Otakar_II." TargetMode="External"/><Relationship Id="rId2" Type="http://schemas.openxmlformats.org/officeDocument/2006/relationships/hyperlink" Target="http://cs.wikipedia.org/wiki/V%C3%A1clav_I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V%C3%A1clav_III." TargetMode="External"/><Relationship Id="rId4" Type="http://schemas.openxmlformats.org/officeDocument/2006/relationships/hyperlink" Target="http://cs.wikipedia.org/wiki/V%C3%A1clav_II.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1/WenceslausIImap-cs.png/170px-WenceslausIImap-cs.png" TargetMode="External"/><Relationship Id="rId2" Type="http://schemas.openxmlformats.org/officeDocument/2006/relationships/hyperlink" Target="http://upload.wikimedia.org/wikipedia/commons/thumb/4/40/Denar_VladislavII_2.jpg/100px-Denar_VladislavII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208912" cy="1470025"/>
          </a:xfrm>
        </p:spPr>
        <p:txBody>
          <a:bodyPr/>
          <a:lstStyle/>
          <a:p>
            <a:pPr algn="l"/>
            <a:r>
              <a:rPr lang="cs-CZ" dirty="0" smtClean="0"/>
              <a:t>Středověk – první čeští králové a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získání dědičného království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988840"/>
            <a:ext cx="7416824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</a:t>
            </a:r>
            <a:r>
              <a:rPr lang="cs-CZ" sz="2300" smtClean="0">
                <a:solidFill>
                  <a:schemeClr val="tx1"/>
                </a:solidFill>
              </a:rPr>
              <a:t>:  VY_32_INOVACE_10_A_06_STŘEDOVĚK-PRVNÍ </a:t>
            </a:r>
            <a:r>
              <a:rPr lang="cs-CZ" sz="2300" dirty="0" smtClean="0">
                <a:solidFill>
                  <a:schemeClr val="tx1"/>
                </a:solidFill>
              </a:rPr>
              <a:t>ČEŠTÍ 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KRÁLOVÉ A ZÍSKÁNÍ DĚDIČNÉHO KRÁLOVSTVÍ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3536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279641"/>
              </p:ext>
            </p:extLst>
          </p:nvPr>
        </p:nvGraphicFramePr>
        <p:xfrm>
          <a:off x="1187624" y="1556792"/>
          <a:ext cx="6834212" cy="41307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13. února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Středověk – 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čeští králové a získání 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                    dědičného království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papež, kníže, Vratislav II., Vladislav II., král, císař, titul, Přemysl Otakar I. a II., Václav I., II. a III., vesnice, město, výsady, mince, kolonizace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4134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čeští králové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Po rozpadu římské říše – římské císařství obnovil francký král -  </a:t>
            </a:r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                                            </a:t>
            </a:r>
            <a:r>
              <a:rPr lang="cs-CZ" sz="2500" b="1" dirty="0" smtClean="0">
                <a:hlinkClick r:id="rId2"/>
              </a:rPr>
              <a:t>Karel Veliký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V druhé polovině 11. století – vleklé spory světských vládců s církví:</a:t>
            </a:r>
          </a:p>
          <a:p>
            <a:pPr>
              <a:buFontTx/>
              <a:buChar char="-"/>
            </a:pPr>
            <a:r>
              <a:rPr lang="cs-CZ" sz="2500" dirty="0" smtClean="0"/>
              <a:t>papež neměl žádnou skutečnou moc</a:t>
            </a:r>
          </a:p>
          <a:p>
            <a:pPr marL="0" indent="0">
              <a:buNone/>
            </a:pPr>
            <a:r>
              <a:rPr lang="cs-CZ" sz="2500" dirty="0" smtClean="0"/>
              <a:t>-    až papež Řehoř VII. se snažil zavést do církve řád</a:t>
            </a:r>
          </a:p>
          <a:p>
            <a:pPr>
              <a:buFontTx/>
              <a:buChar char="-"/>
            </a:pPr>
            <a:r>
              <a:rPr lang="cs-CZ" sz="2500" dirty="0" smtClean="0"/>
              <a:t>nakonec dohoda o jmenování biskupů papežem po dohodě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s římským králem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b="1" dirty="0" smtClean="0"/>
              <a:t>Naši vládcové – v té době pouze titul knížete</a:t>
            </a:r>
          </a:p>
          <a:p>
            <a:pPr marL="0" indent="0">
              <a:buNone/>
            </a:pPr>
            <a:r>
              <a:rPr lang="cs-CZ" sz="2500" dirty="0" smtClean="0"/>
              <a:t>(Čechy součástí Římské říše - králem je mohl jmenovat pouze císař)</a:t>
            </a:r>
          </a:p>
          <a:p>
            <a:pPr>
              <a:buFontTx/>
              <a:buChar char="-"/>
            </a:pPr>
            <a:r>
              <a:rPr lang="cs-CZ" sz="2500" dirty="0" smtClean="0"/>
              <a:t>prvním králem jmenován kníže </a:t>
            </a:r>
            <a:r>
              <a:rPr lang="cs-CZ" sz="2500" b="1" dirty="0" smtClean="0">
                <a:hlinkClick r:id="rId3"/>
              </a:rPr>
              <a:t>Vratislav II. </a:t>
            </a:r>
            <a:r>
              <a:rPr lang="cs-CZ" sz="2500" dirty="0" smtClean="0"/>
              <a:t>v roce 1085 za jeho spojenectví s císařem ve sporech s papežem (nedědičný titul)</a:t>
            </a:r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3920728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čeští králové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500" dirty="0" smtClean="0"/>
              <a:t>další královský titul získal </a:t>
            </a:r>
            <a:r>
              <a:rPr lang="cs-CZ" sz="2500" b="1" dirty="0" smtClean="0">
                <a:hlinkClick r:id="rId2"/>
              </a:rPr>
              <a:t>Vladislav II. </a:t>
            </a:r>
            <a:r>
              <a:rPr lang="cs-CZ" sz="2500" dirty="0" smtClean="0"/>
              <a:t>také za válečné zásluhy</a:t>
            </a:r>
          </a:p>
          <a:p>
            <a:pPr marL="0" indent="0">
              <a:buNone/>
            </a:pPr>
            <a:r>
              <a:rPr lang="cs-CZ" sz="2500" dirty="0" smtClean="0"/>
              <a:t>     (titul sice dědičný – pro problémy s nástupnictvím se dědičným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nakonec nestal)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     Vladislavův knížecí denár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80928"/>
            <a:ext cx="3788618" cy="3561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27018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dědičné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Syn Vladislava II. – </a:t>
            </a:r>
            <a:r>
              <a:rPr lang="cs-CZ" sz="3600" b="1" dirty="0" smtClean="0">
                <a:hlinkClick r:id="rId2"/>
              </a:rPr>
              <a:t>Přemysl Otakar I. </a:t>
            </a:r>
            <a:r>
              <a:rPr lang="cs-CZ" sz="3600" dirty="0" smtClean="0"/>
              <a:t>(1197 – 1230) – první dědičný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král (titul potvrdila </a:t>
            </a:r>
            <a:r>
              <a:rPr lang="cs-CZ" sz="3600" dirty="0" smtClean="0">
                <a:hlinkClick r:id="rId3"/>
              </a:rPr>
              <a:t>Zlatá bula sicilská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b="1" dirty="0" smtClean="0"/>
              <a:t>Ve 12.a 13. století  - </a:t>
            </a:r>
            <a:r>
              <a:rPr lang="cs-CZ" sz="3600" dirty="0" smtClean="0"/>
              <a:t>vznik nových vesnic a měs</a:t>
            </a:r>
            <a:r>
              <a:rPr lang="cs-CZ" sz="3600" dirty="0"/>
              <a:t>t</a:t>
            </a:r>
            <a:r>
              <a:rPr lang="cs-CZ" sz="3600" dirty="0" smtClean="0"/>
              <a:t>:</a:t>
            </a:r>
          </a:p>
          <a:p>
            <a:pPr marL="0" indent="0">
              <a:buNone/>
            </a:pPr>
            <a:r>
              <a:rPr lang="cs-CZ" sz="3600" b="1" i="1" dirty="0" smtClean="0"/>
              <a:t>vesnice</a:t>
            </a:r>
            <a:r>
              <a:rPr lang="cs-CZ" sz="3600" dirty="0" smtClean="0"/>
              <a:t> – soběstačné domácnosti (téměř vše vyráběno doma)</a:t>
            </a:r>
          </a:p>
          <a:p>
            <a:pPr marL="0" indent="0">
              <a:buNone/>
            </a:pPr>
            <a:r>
              <a:rPr lang="cs-CZ" sz="3600" b="1" i="1" dirty="0" smtClean="0"/>
              <a:t>města</a:t>
            </a:r>
            <a:r>
              <a:rPr lang="cs-CZ" sz="3600" dirty="0" smtClean="0"/>
              <a:t> – vznikala samovolně (na křižovatkách cest, v podhradí atd.)</a:t>
            </a:r>
          </a:p>
          <a:p>
            <a:pPr marL="0" indent="0">
              <a:buNone/>
            </a:pPr>
            <a:r>
              <a:rPr lang="cs-CZ" sz="3600" dirty="0" smtClean="0"/>
              <a:t>první města – půdorys podle starších cest (ulice křivé, náměstí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                  nepravidelná)</a:t>
            </a:r>
          </a:p>
          <a:p>
            <a:pPr marL="0" indent="0">
              <a:buNone/>
            </a:pPr>
            <a:r>
              <a:rPr lang="cs-CZ" sz="3600" dirty="0" smtClean="0"/>
              <a:t>nová města – již pravidelný půdorys, náměstí ve tvaru čtverce,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ulice rovné (spojují náměstí a městské brány)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– obyvatelé byli specializovaní řemeslníci (trhy)</a:t>
            </a:r>
          </a:p>
          <a:p>
            <a:pPr marL="0" indent="0">
              <a:buNone/>
            </a:pPr>
            <a:r>
              <a:rPr lang="cs-CZ" sz="3600" dirty="0"/>
              <a:t>m</a:t>
            </a:r>
            <a:r>
              <a:rPr lang="cs-CZ" sz="3600" dirty="0" smtClean="0"/>
              <a:t>ěsta mívala různé výsady i větší svobodu –  bohatla, počet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                             obyvatel v nich rostl</a:t>
            </a:r>
          </a:p>
          <a:p>
            <a:pPr marL="0" indent="0">
              <a:buNone/>
            </a:pPr>
            <a:r>
              <a:rPr lang="cs-CZ" sz="3600" dirty="0" smtClean="0"/>
              <a:t>lesy </a:t>
            </a:r>
            <a:r>
              <a:rPr lang="cs-CZ" sz="3600" dirty="0"/>
              <a:t>patřili </a:t>
            </a:r>
            <a:r>
              <a:rPr lang="cs-CZ" sz="3600" dirty="0" smtClean="0"/>
              <a:t>králi – </a:t>
            </a:r>
            <a:r>
              <a:rPr lang="cs-CZ" sz="3600" dirty="0"/>
              <a:t>zval </a:t>
            </a:r>
            <a:r>
              <a:rPr lang="cs-CZ" sz="3600" dirty="0" smtClean="0"/>
              <a:t>osadníky k jejich kácení a zakládání vesnic </a:t>
            </a:r>
            <a:endParaRPr lang="cs-CZ" sz="3600" dirty="0"/>
          </a:p>
          <a:p>
            <a:pPr marL="0" indent="0">
              <a:buNone/>
            </a:pPr>
            <a:r>
              <a:rPr lang="cs-CZ" sz="3600" dirty="0"/>
              <a:t>         kolonizace (do Čech v té době i německy mluvící obyvatelstvo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b="1" dirty="0"/>
          </a:p>
        </p:txBody>
      </p:sp>
    </p:spTree>
    <p:extLst>
      <p:ext uri="{BB962C8B-B14F-4D97-AF65-F5344CB8AC3E}">
        <p14:creationId xmlns:p14="http://schemas.microsoft.com/office/powerpoint/2010/main" val="42261090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dědičné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544616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Syn Přemysla Otakara I. – </a:t>
            </a:r>
            <a:r>
              <a:rPr lang="cs-CZ" sz="2500" b="1" dirty="0" smtClean="0">
                <a:hlinkClick r:id="rId2"/>
              </a:rPr>
              <a:t>Václav I.</a:t>
            </a:r>
            <a:r>
              <a:rPr lang="cs-CZ" sz="2500" b="1" dirty="0" smtClean="0"/>
              <a:t> </a:t>
            </a:r>
            <a:r>
              <a:rPr lang="cs-CZ" sz="2500" dirty="0" smtClean="0"/>
              <a:t>(1230 – 1253) – jeho syn</a:t>
            </a:r>
          </a:p>
          <a:p>
            <a:pPr marL="0" indent="0">
              <a:buNone/>
            </a:pPr>
            <a:r>
              <a:rPr lang="cs-CZ" sz="2500" b="1" dirty="0" smtClean="0">
                <a:hlinkClick r:id="rId3"/>
              </a:rPr>
              <a:t>Přemysl Otakar II. </a:t>
            </a:r>
            <a:r>
              <a:rPr lang="cs-CZ" sz="2500" dirty="0" smtClean="0"/>
              <a:t>(1253 – 1278):</a:t>
            </a:r>
          </a:p>
          <a:p>
            <a:pPr>
              <a:buFontTx/>
              <a:buChar char="-"/>
            </a:pPr>
            <a:r>
              <a:rPr lang="cs-CZ" sz="2500" dirty="0" smtClean="0"/>
              <a:t>zakládal města ( z nich velké příjmy)</a:t>
            </a:r>
          </a:p>
          <a:p>
            <a:pPr>
              <a:buFontTx/>
              <a:buChar char="-"/>
            </a:pPr>
            <a:r>
              <a:rPr lang="cs-CZ" sz="2500" dirty="0" smtClean="0"/>
              <a:t>budoval zlaté a stříbrné doly</a:t>
            </a:r>
          </a:p>
          <a:p>
            <a:pPr>
              <a:buFontTx/>
              <a:buChar char="-"/>
            </a:pPr>
            <a:r>
              <a:rPr lang="cs-CZ" sz="2500" dirty="0" smtClean="0"/>
              <a:t>zapojil se do mezinárodní politiky (sňatky i dobýváním)</a:t>
            </a:r>
          </a:p>
          <a:p>
            <a:pPr>
              <a:buFontTx/>
              <a:buChar char="-"/>
            </a:pPr>
            <a:r>
              <a:rPr lang="cs-CZ" sz="2500" dirty="0" smtClean="0"/>
              <a:t>říkalo se mi „král železný a zlatý“</a:t>
            </a:r>
          </a:p>
          <a:p>
            <a:pPr>
              <a:buFontTx/>
              <a:buChar char="-"/>
            </a:pPr>
            <a:r>
              <a:rPr lang="cs-CZ" sz="2500" dirty="0" smtClean="0"/>
              <a:t>zemřel v bitvě na Moravském poli v roce 1278</a:t>
            </a:r>
          </a:p>
          <a:p>
            <a:pPr marL="0" indent="0">
              <a:buNone/>
            </a:pPr>
            <a:r>
              <a:rPr lang="cs-CZ" sz="2500" dirty="0" smtClean="0"/>
              <a:t>Syn Přemysla Otakara II. – </a:t>
            </a:r>
            <a:r>
              <a:rPr lang="cs-CZ" sz="2500" b="1" dirty="0" smtClean="0">
                <a:hlinkClick r:id="rId4"/>
              </a:rPr>
              <a:t>Václav II. </a:t>
            </a:r>
            <a:r>
              <a:rPr lang="cs-CZ" sz="2500" dirty="0" smtClean="0"/>
              <a:t>(v domě smrti otce  - 12 let)</a:t>
            </a:r>
          </a:p>
          <a:p>
            <a:pPr>
              <a:buFontTx/>
              <a:buChar char="-"/>
            </a:pPr>
            <a:r>
              <a:rPr lang="cs-CZ" sz="2500" dirty="0" smtClean="0"/>
              <a:t>o jeho poručnictví soupeřili příbuzní, začal vládnout v roce 1283</a:t>
            </a:r>
          </a:p>
          <a:p>
            <a:pPr>
              <a:buFontTx/>
              <a:buChar char="-"/>
            </a:pPr>
            <a:r>
              <a:rPr lang="cs-CZ" sz="2500" dirty="0" smtClean="0"/>
              <a:t>napravil špatný stav země (bohatství ražením stříbrných mincí)</a:t>
            </a:r>
          </a:p>
          <a:p>
            <a:pPr>
              <a:buFontTx/>
              <a:buChar char="-"/>
            </a:pPr>
            <a:r>
              <a:rPr lang="cs-CZ" sz="2500" dirty="0" smtClean="0"/>
              <a:t>získal polské i uhersk</a:t>
            </a:r>
            <a:r>
              <a:rPr lang="cs-CZ" sz="2500" dirty="0"/>
              <a:t>é</a:t>
            </a:r>
            <a:r>
              <a:rPr lang="cs-CZ" sz="2500" dirty="0" smtClean="0"/>
              <a:t> království</a:t>
            </a:r>
          </a:p>
          <a:p>
            <a:pPr marL="0" indent="0">
              <a:buNone/>
            </a:pPr>
            <a:r>
              <a:rPr lang="cs-CZ" sz="2500" dirty="0" smtClean="0"/>
              <a:t>Syn Václava II. – </a:t>
            </a:r>
            <a:r>
              <a:rPr lang="cs-CZ" sz="2500" b="1" dirty="0" smtClean="0">
                <a:hlinkClick r:id="rId5"/>
              </a:rPr>
              <a:t>Václav III. </a:t>
            </a:r>
            <a:r>
              <a:rPr lang="cs-CZ" sz="2500" dirty="0" smtClean="0">
                <a:hlinkClick r:id="rId5"/>
              </a:rPr>
              <a:t>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-   zavražděn v roce 1306 (tím vymřel rod Přemyslovců po meči)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884368" y="1340768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1068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dědičné království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544616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500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897" y="1171175"/>
            <a:ext cx="5330155" cy="5411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5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accent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čeští králové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544616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Jací čeští vládcové získali první (ještě nedědičný) královský titul?</a:t>
            </a:r>
          </a:p>
          <a:p>
            <a:pPr marL="0" indent="0">
              <a:buNone/>
            </a:pPr>
            <a:r>
              <a:rPr lang="cs-CZ" sz="2500" dirty="0" smtClean="0"/>
              <a:t>Kdo, kdy a jak získal dědičný královský titul pro Přemyslovce?</a:t>
            </a:r>
          </a:p>
          <a:p>
            <a:pPr marL="0" indent="0">
              <a:buNone/>
            </a:pPr>
            <a:r>
              <a:rPr lang="cs-CZ" sz="2500" dirty="0" smtClean="0"/>
              <a:t>Jaké byly tehdy rozdíly mezi městy a vesnicemi?</a:t>
            </a:r>
          </a:p>
          <a:p>
            <a:pPr marL="0" indent="0">
              <a:buNone/>
            </a:pPr>
            <a:r>
              <a:rPr lang="cs-CZ" sz="2500" dirty="0" smtClean="0"/>
              <a:t>Kde, jak a proč vznikala města?</a:t>
            </a:r>
          </a:p>
          <a:p>
            <a:pPr marL="0" indent="0">
              <a:buNone/>
            </a:pPr>
            <a:r>
              <a:rPr lang="cs-CZ" sz="2500" dirty="0" smtClean="0"/>
              <a:t>Jaký je rozdíl mezi městem, které vzniklo samovolně, a městem, které někdo plánovaně založil?</a:t>
            </a:r>
          </a:p>
          <a:p>
            <a:pPr marL="0" indent="0">
              <a:buNone/>
            </a:pPr>
            <a:r>
              <a:rPr lang="cs-CZ" sz="2500" dirty="0" smtClean="0"/>
              <a:t>Jak se říkalo Přemyslu Otakaru II.? Proč?</a:t>
            </a:r>
          </a:p>
          <a:p>
            <a:pPr marL="0" indent="0">
              <a:buNone/>
            </a:pPr>
            <a:r>
              <a:rPr lang="cs-CZ" sz="2500" dirty="0" smtClean="0"/>
              <a:t>Který přemyslovský král získal bohatství ražením kvalitních stříbrných mincí?</a:t>
            </a:r>
          </a:p>
          <a:p>
            <a:pPr marL="0" indent="0">
              <a:buNone/>
            </a:pPr>
            <a:r>
              <a:rPr lang="cs-CZ" sz="2500" dirty="0" smtClean="0"/>
              <a:t>Co znamená, když rod vymře po meči?</a:t>
            </a:r>
          </a:p>
        </p:txBody>
      </p:sp>
    </p:spTree>
    <p:extLst>
      <p:ext uri="{BB962C8B-B14F-4D97-AF65-F5344CB8AC3E}">
        <p14:creationId xmlns:p14="http://schemas.microsoft.com/office/powerpoint/2010/main" val="3023776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13</a:t>
            </a:r>
            <a:r>
              <a:rPr lang="cs-CZ" sz="2300" dirty="0" smtClean="0"/>
              <a:t>. </a:t>
            </a:r>
            <a:r>
              <a:rPr lang="cs-CZ" sz="2300" smtClean="0"/>
              <a:t>únor</a:t>
            </a:r>
            <a:r>
              <a:rPr lang="cs-CZ" sz="2300" smtClean="0"/>
              <a:t>a </a:t>
            </a:r>
            <a:r>
              <a:rPr lang="cs-CZ" sz="2300" dirty="0" smtClean="0"/>
              <a:t>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prvními českými panovníky, kteří získali královský titul (nedědičný i dědičný)</a:t>
            </a:r>
          </a:p>
          <a:p>
            <a:pPr>
              <a:buFontTx/>
              <a:buChar char="-"/>
            </a:pPr>
            <a:r>
              <a:rPr lang="cs-CZ" sz="2300" dirty="0" smtClean="0"/>
              <a:t>Popis okolností vzniku prvních měst a rozdílu mezi městy a vesnicemi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41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65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/>
              <a:t>Prezentace obsahuje animace.</a:t>
            </a:r>
          </a:p>
          <a:p>
            <a:pPr marL="0" indent="0">
              <a:buNone/>
            </a:pPr>
            <a:r>
              <a:rPr lang="cs-CZ" sz="2300" dirty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Mikulenková, Linda, Mgr. Lidé a čas: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978-80-7230-225-3</a:t>
            </a:r>
          </a:p>
          <a:p>
            <a:r>
              <a:rPr lang="cs-CZ" sz="2300" dirty="0" smtClean="0">
                <a:hlinkClick r:id="rId2"/>
              </a:rPr>
              <a:t>http</a:t>
            </a:r>
            <a:r>
              <a:rPr lang="cs-CZ" sz="2300" dirty="0">
                <a:hlinkClick r:id="rId2"/>
              </a:rPr>
              <a:t>://</a:t>
            </a:r>
            <a:r>
              <a:rPr lang="cs-CZ" sz="2300" dirty="0" smtClean="0">
                <a:hlinkClick r:id="rId2"/>
              </a:rPr>
              <a:t>upload.wikimedia.org/wikipedia/commons/thumb/4/40/Denar_VladislavII_2.jpg/100px-Denar_VladislavII_2.jpg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upload.wikimedia.org/wikipedia/commons/thumb/8/81/WenceslausIImap-cs.png/170px-WenceslausIImap-cs.png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86195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583</TotalTime>
  <Words>783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Středověk – první čeští králové a               získání dědičného království</vt:lpstr>
      <vt:lpstr>Prezentace aplikace PowerPoint</vt:lpstr>
      <vt:lpstr>Středověk – první čeští králové</vt:lpstr>
      <vt:lpstr>Středověk – první čeští králové</vt:lpstr>
      <vt:lpstr>Středověk – dědičné království</vt:lpstr>
      <vt:lpstr>Středověk – dědičné království</vt:lpstr>
      <vt:lpstr>Středověk – dědičné království</vt:lpstr>
      <vt:lpstr>Středověk – první čeští králové</vt:lpstr>
      <vt:lpstr>Mgr. Renáta Jehličková 13. února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 – první čeští králové a               získání dědičného království</dc:title>
  <dc:creator>Renata Jehličková</dc:creator>
  <cp:lastModifiedBy>Renata Jehličková</cp:lastModifiedBy>
  <cp:revision>48</cp:revision>
  <dcterms:created xsi:type="dcterms:W3CDTF">2012-03-13T23:14:41Z</dcterms:created>
  <dcterms:modified xsi:type="dcterms:W3CDTF">2012-06-28T21:07:54Z</dcterms:modified>
</cp:coreProperties>
</file>