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34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7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49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85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73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117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713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31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713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56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232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E5F82-6417-4765-82CD-771D1745E17E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5BC09-128C-4F28-B0E5-FB4680DB6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43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Renesan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dv%C3%ADk_Jagellonsk%C3%BD" TargetMode="External"/><Relationship Id="rId2" Type="http://schemas.openxmlformats.org/officeDocument/2006/relationships/hyperlink" Target="http://cs.wikipedia.org/wiki/Vladislav_Jagellonsk%C3%B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c/Vladislaus_II_of_Bohemia_and_Hungary.jpg/220px-Vladislaus_II_of_Bohemia_and_Hungary.jpg" TargetMode="External"/><Relationship Id="rId2" Type="http://schemas.openxmlformats.org/officeDocument/2006/relationships/hyperlink" Target="http://upload.wikimedia.org/wikipedia/commons/thumb/0/0e/Eckert10.jpg/220px-Eckert1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5/57/FFridrich,_Praha,_Vladislavsky_sal.jpg/300px-FFridrich,_Praha,_Vladislavsky_s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r>
              <a:rPr lang="cs-CZ" dirty="0" smtClean="0"/>
              <a:t>Středověk – Jagellonci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7344816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VY_32_INOVACE_10_A_09_STŘEDOVĚK-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JAGELLONCI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854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996097"/>
              </p:ext>
            </p:extLst>
          </p:nvPr>
        </p:nvGraphicFramePr>
        <p:xfrm>
          <a:off x="1187624" y="155679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Středověk – Jagellonci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gotika, renesance, navigace, zámořské objevy, antické vzory, Vladislav Jagellonský, Vladislavský sál, Ludvík Jagellonský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009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Jagellonci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Na konci 14. stol. – vznikla </a:t>
            </a:r>
            <a:r>
              <a:rPr lang="cs-CZ" sz="2500" b="1" dirty="0" smtClean="0">
                <a:hlinkClick r:id="rId2"/>
              </a:rPr>
              <a:t>renesance</a:t>
            </a:r>
            <a:r>
              <a:rPr lang="cs-CZ" sz="2500" b="1" dirty="0" smtClean="0"/>
              <a:t> </a:t>
            </a:r>
            <a:r>
              <a:rPr lang="cs-CZ" sz="2500" dirty="0" smtClean="0"/>
              <a:t>(nový životní styl - z Itálie):</a:t>
            </a:r>
          </a:p>
          <a:p>
            <a:pPr>
              <a:buFontTx/>
              <a:buChar char="-"/>
            </a:pPr>
            <a:r>
              <a:rPr lang="cs-CZ" sz="2500" dirty="0" smtClean="0"/>
              <a:t>růst vzdělanosti (poznatky v nových vědních oborech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např. v astronomii -  navigace – umožnilo rozvoj mořeplavectví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zámořské objevy – vynikali Španělé)</a:t>
            </a:r>
          </a:p>
          <a:p>
            <a:pPr>
              <a:buFontTx/>
              <a:buChar char="-"/>
            </a:pPr>
            <a:r>
              <a:rPr lang="cs-CZ" sz="2500" dirty="0" smtClean="0"/>
              <a:t>změna přístupu k životu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(důraz už nejen na posmrtný život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lidé chtěli život pohodlnější)</a:t>
            </a:r>
          </a:p>
          <a:p>
            <a:pPr>
              <a:buFontTx/>
              <a:buChar char="-"/>
            </a:pPr>
            <a:r>
              <a:rPr lang="cs-CZ" sz="2500" dirty="0" smtClean="0"/>
              <a:t>změna i v umění – inspirace antickými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vzory ze starověku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 Čechách se mísila renesance s gotikou)</a:t>
            </a:r>
          </a:p>
          <a:p>
            <a:pPr>
              <a:buFontTx/>
              <a:buChar char="-"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</a:t>
            </a:r>
            <a:r>
              <a:rPr lang="cs-CZ" sz="2500" i="1" dirty="0" smtClean="0"/>
              <a:t>Arkáda ve dvoře Melantrichova domu</a:t>
            </a:r>
          </a:p>
          <a:p>
            <a:pPr marL="0" indent="0">
              <a:buNone/>
            </a:pPr>
            <a:r>
              <a:rPr lang="cs-CZ" sz="2500" i="1" dirty="0" smtClean="0"/>
              <a:t>          (zbořen v roce 1893)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452320" y="1772816"/>
            <a:ext cx="144016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650455" y="2598863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6952"/>
            <a:ext cx="2808311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53849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Jagellonci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Po smrti Jiřího z Poděbrad – zvolen českým králem polský princ </a:t>
            </a:r>
            <a:r>
              <a:rPr lang="cs-CZ" sz="2500" b="1" dirty="0" smtClean="0">
                <a:hlinkClick r:id="rId2"/>
              </a:rPr>
              <a:t>Vladislav Jagellonský </a:t>
            </a:r>
            <a:r>
              <a:rPr lang="cs-CZ" sz="2500" dirty="0" smtClean="0"/>
              <a:t>(vládl napůl s Matyášem Korvínem -do r.1490)</a:t>
            </a:r>
          </a:p>
          <a:p>
            <a:pPr>
              <a:buFontTx/>
              <a:buChar char="-"/>
            </a:pPr>
            <a:r>
              <a:rPr lang="cs-CZ" sz="2500" dirty="0" smtClean="0"/>
              <a:t>nerozhodný král (přezdívka král „Bene“)</a:t>
            </a:r>
          </a:p>
          <a:p>
            <a:pPr>
              <a:buFontTx/>
              <a:buChar char="-"/>
            </a:pPr>
            <a:r>
              <a:rPr lang="cs-CZ" sz="2500" dirty="0" smtClean="0"/>
              <a:t>uklidnění v politice, stále však spory mezi katolíky a kališníky</a:t>
            </a:r>
          </a:p>
          <a:p>
            <a:pPr>
              <a:buFontTx/>
              <a:buChar char="-"/>
            </a:pPr>
            <a:r>
              <a:rPr lang="cs-CZ" sz="2500" dirty="0" smtClean="0"/>
              <a:t>vracela se důvěra okolních zemí k českému království</a:t>
            </a:r>
          </a:p>
          <a:p>
            <a:pPr>
              <a:buFontTx/>
              <a:buChar char="-"/>
            </a:pPr>
            <a:r>
              <a:rPr lang="cs-CZ" sz="2500" dirty="0" smtClean="0"/>
              <a:t>zlepšila se i hospodářská situace ( s koncem husitských válek)</a:t>
            </a:r>
          </a:p>
          <a:p>
            <a:pPr>
              <a:buFontTx/>
              <a:buChar char="-"/>
            </a:pPr>
            <a:r>
              <a:rPr lang="cs-CZ" sz="2500" dirty="0" smtClean="0"/>
              <a:t>i do Čech ohlasy italské renesance (veselý a luxusní život)</a:t>
            </a:r>
          </a:p>
          <a:p>
            <a:pPr>
              <a:buFontTx/>
              <a:buChar char="-"/>
            </a:pPr>
            <a:r>
              <a:rPr lang="cs-CZ" sz="2500" dirty="0" smtClean="0"/>
              <a:t>nechal postavit slavné stavby (palác na Křivoklátě, letohrádek Hvězda v Praze, Vladislavský sál na Pražském hradě)</a:t>
            </a:r>
          </a:p>
          <a:p>
            <a:pPr>
              <a:buFontTx/>
              <a:buChar char="-"/>
            </a:pPr>
            <a:r>
              <a:rPr lang="cs-CZ" sz="2500" dirty="0" smtClean="0"/>
              <a:t>od roku 1490 sídlil jako uherský král v </a:t>
            </a:r>
            <a:r>
              <a:rPr lang="cs-CZ" sz="2500" dirty="0" err="1" smtClean="0"/>
              <a:t>Budíně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Syn Vladislava – </a:t>
            </a:r>
            <a:r>
              <a:rPr lang="cs-CZ" sz="2500" b="1" dirty="0" smtClean="0">
                <a:hlinkClick r:id="rId3"/>
              </a:rPr>
              <a:t>Ludvík Jagellonský </a:t>
            </a:r>
            <a:r>
              <a:rPr lang="cs-CZ" sz="2500" dirty="0" smtClean="0"/>
              <a:t>(zabit jako mladý v bitvě s Turky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u Moháče - dnešní Maďarsko – vpád Turků do Evropy)</a:t>
            </a:r>
          </a:p>
          <a:p>
            <a:pPr marL="0" indent="0">
              <a:buNone/>
            </a:pPr>
            <a:r>
              <a:rPr lang="cs-CZ" sz="2500" b="1" dirty="0" smtClean="0"/>
              <a:t>Rok 1526 – konec středověku v českých zemích</a:t>
            </a:r>
          </a:p>
        </p:txBody>
      </p:sp>
    </p:spTree>
    <p:extLst>
      <p:ext uri="{BB962C8B-B14F-4D97-AF65-F5344CB8AC3E}">
        <p14:creationId xmlns:p14="http://schemas.microsoft.com/office/powerpoint/2010/main" val="5666344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Jagellonci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</a:t>
            </a:r>
          </a:p>
          <a:p>
            <a:pPr marL="0" indent="0">
              <a:buNone/>
            </a:pPr>
            <a:r>
              <a:rPr lang="cs-CZ" sz="2500" b="1" dirty="0" smtClean="0"/>
              <a:t>   </a:t>
            </a:r>
            <a:r>
              <a:rPr lang="cs-CZ" sz="2500" i="1" dirty="0" smtClean="0"/>
              <a:t>Vladislav Jagellonský          Vladislavský sál – na Pražském hradě (1870)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59"/>
            <a:ext cx="2448272" cy="4740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68759"/>
            <a:ext cx="5029150" cy="4740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702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Jagellonci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Odkud se objevil na konci 14. století nový životní styl – renesance?</a:t>
            </a:r>
          </a:p>
          <a:p>
            <a:pPr marL="0" indent="0">
              <a:buNone/>
            </a:pPr>
            <a:r>
              <a:rPr lang="cs-CZ" sz="2500" dirty="0" smtClean="0"/>
              <a:t>Čím se renesance vyznačuje?</a:t>
            </a:r>
          </a:p>
          <a:p>
            <a:pPr marL="0" indent="0">
              <a:buNone/>
            </a:pPr>
            <a:r>
              <a:rPr lang="cs-CZ" sz="2500" dirty="0" smtClean="0"/>
              <a:t>Proč za vlády Jagellonců došlo k hospodářskému a kulturnímu vzestupu?</a:t>
            </a:r>
          </a:p>
          <a:p>
            <a:pPr marL="0" indent="0">
              <a:buNone/>
            </a:pPr>
            <a:r>
              <a:rPr lang="cs-CZ" sz="2500" dirty="0" smtClean="0"/>
              <a:t>Jaké významné stavby nechal postavit Vladislav II. Jagellonský?</a:t>
            </a:r>
          </a:p>
          <a:p>
            <a:pPr marL="0" indent="0">
              <a:buNone/>
            </a:pPr>
            <a:r>
              <a:rPr lang="cs-CZ" sz="2500" dirty="0" smtClean="0"/>
              <a:t>Čím skončila vláda Jagellonců v českých zemích?</a:t>
            </a:r>
          </a:p>
          <a:p>
            <a:pPr marL="0" indent="0">
              <a:buNone/>
            </a:pPr>
            <a:r>
              <a:rPr lang="cs-CZ" sz="2500" dirty="0" smtClean="0"/>
              <a:t>Jaká vojska vtrhla v 16. století do Evropy a ohrožovaly ji?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9337095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10.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projevy renesance na našem území</a:t>
            </a:r>
          </a:p>
          <a:p>
            <a:pPr>
              <a:buFontTx/>
              <a:buChar char="-"/>
            </a:pPr>
            <a:r>
              <a:rPr lang="cs-CZ" sz="2300" dirty="0" smtClean="0"/>
              <a:t>Popis průběhu vládnutí panovníků Jagellonského rodu v českých zemích</a:t>
            </a:r>
            <a:r>
              <a:rPr lang="cs-CZ" sz="2300" dirty="0"/>
              <a:t> </a:t>
            </a:r>
            <a:r>
              <a:rPr lang="cs-CZ" sz="2300" dirty="0" smtClean="0"/>
              <a:t>(Vladislav II. Jagellonský, Ludvík Jagellonský)</a:t>
            </a:r>
          </a:p>
          <a:p>
            <a:pPr>
              <a:buFontTx/>
              <a:buChar char="-"/>
            </a:pPr>
            <a:r>
              <a:rPr lang="cs-CZ" sz="2300" dirty="0" smtClean="0"/>
              <a:t>Popis okolností vpádu Turků do Evropy v 16. století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8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upload.wikimedia.org/wikipedia/commons/thumb/0/0e/Eckert10.jpg/220px-Eckert10.jpg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upload.wikimedia.org/wikipedia/commons/thumb/6/6c/Vladislaus_II_of_Bohemia_and_Hungary.jpg/220px-Vladislaus_II_of_Bohemia_and_Hungary.jpg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upload.wikimedia.org/wikipedia/commons/thumb/5/57/FFridrich%2C_Praha%2C_Vladislavsky_sal.jpg/300px-FFridrich%2C_Praha%2C_Vladislavsky_sal.jpg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3106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556</Words>
  <Application>Microsoft Office PowerPoint</Application>
  <PresentationFormat>Předvádění na obrazovce (4:3)</PresentationFormat>
  <Paragraphs>105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Středověk – Jagellonci</vt:lpstr>
      <vt:lpstr>Prezentace aplikace PowerPoint</vt:lpstr>
      <vt:lpstr>Středověk – Jagellonci</vt:lpstr>
      <vt:lpstr>Středověk – Jagellonci</vt:lpstr>
      <vt:lpstr>Středověk – Jagellonci</vt:lpstr>
      <vt:lpstr>Středověk – Jagellonci</vt:lpstr>
      <vt:lpstr>Mgr. Renáta Jehličková 10.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 – Jagellonci</dc:title>
  <dc:creator>Renata Jehličková</dc:creator>
  <cp:lastModifiedBy>Renata Jehličková</cp:lastModifiedBy>
  <cp:revision>38</cp:revision>
  <dcterms:created xsi:type="dcterms:W3CDTF">2012-03-17T11:02:01Z</dcterms:created>
  <dcterms:modified xsi:type="dcterms:W3CDTF">2012-06-28T20:46:38Z</dcterms:modified>
</cp:coreProperties>
</file>